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2" r:id="rId5"/>
    <p:sldMasterId id="2147483762" r:id="rId6"/>
  </p:sldMasterIdLst>
  <p:notesMasterIdLst>
    <p:notesMasterId r:id="rId14"/>
  </p:notesMasterIdLst>
  <p:handoutMasterIdLst>
    <p:handoutMasterId r:id="rId15"/>
  </p:handoutMasterIdLst>
  <p:sldIdLst>
    <p:sldId id="267" r:id="rId7"/>
    <p:sldId id="311" r:id="rId8"/>
    <p:sldId id="2147482388" r:id="rId9"/>
    <p:sldId id="2147481845" r:id="rId10"/>
    <p:sldId id="2147481889" r:id="rId11"/>
    <p:sldId id="270" r:id="rId12"/>
    <p:sldId id="29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DD"/>
    <a:srgbClr val="0885C4"/>
    <a:srgbClr val="65B1FC"/>
    <a:srgbClr val="324147"/>
    <a:srgbClr val="2A4F60"/>
    <a:srgbClr val="215C79"/>
    <a:srgbClr val="1178AB"/>
    <a:srgbClr val="196A92"/>
    <a:srgbClr val="A6A6A6"/>
    <a:srgbClr val="FC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5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9967CC-15CB-878C-F01E-B8CE670A3D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65FA0-461D-0DF2-682C-8D459DC745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81D48-C53B-4FB4-8EAF-B216BE04368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9E82-981B-39CA-7FEE-E703428DF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AE595-C018-6E14-6BEA-2455358847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50426-A0F1-467C-AB1A-A5D300C4E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47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11/28/2024 10:20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80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11/28/2024 10:20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06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0841E-1E15-EF22-32A1-7F250EF87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671F5-AEB8-095B-06CF-5160666E0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1E664D-E4A2-CF0C-1FD3-32C6987C1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3F964D6-AB2F-FDEF-3788-954A8D6C38B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DE80C-986E-2E10-E5A9-962E523155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7D1BE2-3595-5633-9B2D-EF89F162DA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11/28/2024 10:20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6BDED-8284-9911-20C4-B547571A2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6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jpe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1.jpe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6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jpe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3D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3486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09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886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90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458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44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70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28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11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94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340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>
            <a:lvl1pPr>
              <a:defRPr>
                <a:solidFill>
                  <a:srgbClr val="65B1F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14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9918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517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43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662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08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172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67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0307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0528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707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5B1F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077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1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583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06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873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825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79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9555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4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338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127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rgbClr val="215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434" y="2053621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3BA6D-227D-5A87-B004-0FD6944CCB75}"/>
              </a:ext>
            </a:extLst>
          </p:cNvPr>
          <p:cNvSpPr txBox="1"/>
          <p:nvPr userDrawn="1"/>
        </p:nvSpPr>
        <p:spPr>
          <a:xfrm>
            <a:off x="3737557" y="6488668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20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#DataSatMadrid</a:t>
            </a:r>
            <a:endParaRPr lang="en-US" sz="1800" b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8427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369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655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342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1749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89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1879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624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2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47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2A4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3816323" y="6488668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20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#DataSatMadrid</a:t>
            </a:r>
            <a:endParaRPr lang="en-US" sz="1800" b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5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58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683F-4189-A418-0FFC-95F5A8A4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D5F58-655F-F7EB-CFAA-D4294B4E2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7FAF2-FC17-E22D-716D-E8296EE86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63B5-A4D6-4690-A74E-22C030D05EEA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6BB1C-2181-E809-BDE6-13EE12A5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AD838-A20B-8B1A-B5AA-1B0D275C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32E2-CC13-43FA-93DA-99FFC637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7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5C203931-1C32-2072-5850-365C5B086F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034" b="36498"/>
          <a:stretch/>
        </p:blipFill>
        <p:spPr>
          <a:xfrm>
            <a:off x="3811317" y="2323863"/>
            <a:ext cx="8380683" cy="453413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B2F4D8-A0D2-37D0-E0C5-F113861AF9A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2918223"/>
            <a:ext cx="49784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FastTrack for Azure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8001EED-283C-ADC5-6BD9-BE58869F9E6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3969581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title or subtitle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DBC4C-7779-843B-ADD9-0CCFB902DE69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200" y="3692582"/>
            <a:ext cx="49784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i="0" spc="0" baseline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39747CA-AF82-B111-AD91-FCBDC470C35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4200" y="6074620"/>
            <a:ext cx="4978400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43AB0A31-D84F-3D4C-F22E-E50FFB7ED5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9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logo)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BB2F4D8-A0D2-37D0-E0C5-F113861AF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49784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FastTrack for Azure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84104C0D-3543-DEE2-FF8D-4281F57025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B9DE155-8059-0FAB-562E-EA4BFFC67C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9581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title or subtitle text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94F0E2B-198D-E899-5795-8CEF6DE31D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3692582"/>
            <a:ext cx="49784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i="0" spc="0" baseline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E9F74F-1166-6D35-072A-21E98F3DB8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6074620"/>
            <a:ext cx="4978400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BCC54846-556F-806B-C963-F521EAA7A5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314" r="37993" b="64066"/>
          <a:stretch/>
        </p:blipFill>
        <p:spPr>
          <a:xfrm rot="16200000" flipH="1">
            <a:off x="6254001" y="920000"/>
            <a:ext cx="6858000" cy="50179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A687A6-C598-BDA1-3761-0457B0F927EC}"/>
              </a:ext>
            </a:extLst>
          </p:cNvPr>
          <p:cNvCxnSpPr>
            <a:cxnSpLocks/>
          </p:cNvCxnSpPr>
          <p:nvPr userDrawn="1"/>
        </p:nvCxnSpPr>
        <p:spPr>
          <a:xfrm>
            <a:off x="2224454" y="536895"/>
            <a:ext cx="0" cy="447844"/>
          </a:xfrm>
          <a:prstGeom prst="line">
            <a:avLst/>
          </a:prstGeom>
          <a:ln>
            <a:solidFill>
              <a:srgbClr val="B1B3B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4A1303-5A96-023A-C9BB-E341F66A0CA8}"/>
              </a:ext>
            </a:extLst>
          </p:cNvPr>
          <p:cNvGrpSpPr/>
          <p:nvPr userDrawn="1"/>
        </p:nvGrpSpPr>
        <p:grpSpPr>
          <a:xfrm>
            <a:off x="2501263" y="374837"/>
            <a:ext cx="2089787" cy="609901"/>
            <a:chOff x="2501263" y="374837"/>
            <a:chExt cx="2089787" cy="609901"/>
          </a:xfrm>
        </p:grpSpPr>
        <p:pic>
          <p:nvPicPr>
            <p:cNvPr id="16" name="Picture 15" descr="A blue hexagon with a blue logo&#10;&#10;Description automatically generated">
              <a:extLst>
                <a:ext uri="{FF2B5EF4-FFF2-40B4-BE49-F238E27FC236}">
                  <a16:creationId xmlns:a16="http://schemas.microsoft.com/office/drawing/2014/main" id="{798B8BC7-D246-35DB-A4C0-EE192F2FA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628"/>
            <a:stretch/>
          </p:blipFill>
          <p:spPr>
            <a:xfrm>
              <a:off x="2501263" y="476249"/>
              <a:ext cx="478658" cy="5084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C5F900-39CF-A1AB-8D31-E939BA08F886}"/>
                </a:ext>
              </a:extLst>
            </p:cNvPr>
            <p:cNvSpPr txBox="1"/>
            <p:nvPr/>
          </p:nvSpPr>
          <p:spPr>
            <a:xfrm>
              <a:off x="3031584" y="633610"/>
              <a:ext cx="1559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FastTrack for Azure</a:t>
              </a:r>
            </a:p>
          </p:txBody>
        </p:sp>
        <p:pic>
          <p:nvPicPr>
            <p:cNvPr id="18" name="Picture 17" descr="A blue hexagon with a blue logo&#10;&#10;Description automatically generated">
              <a:extLst>
                <a:ext uri="{FF2B5EF4-FFF2-40B4-BE49-F238E27FC236}">
                  <a16:creationId xmlns:a16="http://schemas.microsoft.com/office/drawing/2014/main" id="{21B39E1F-DBB2-88D7-1F02-6658ECD88E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83609"/>
            <a:stretch/>
          </p:blipFill>
          <p:spPr>
            <a:xfrm>
              <a:off x="2501263" y="374837"/>
              <a:ext cx="478658" cy="99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730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316951" cy="677108"/>
          </a:xfrm>
        </p:spPr>
        <p:txBody>
          <a:bodyPr/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3963A3-0A77-00C6-B77F-30F1F0EF74F5}"/>
              </a:ext>
            </a:extLst>
          </p:cNvPr>
          <p:cNvSpPr/>
          <p:nvPr userDrawn="1"/>
        </p:nvSpPr>
        <p:spPr bwMode="auto">
          <a:xfrm>
            <a:off x="5439905" y="585788"/>
            <a:ext cx="6165291" cy="577691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06DB393-575C-BBBF-1626-9F486F9B61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7487" y="805544"/>
            <a:ext cx="5474776" cy="5297713"/>
          </a:xfrm>
        </p:spPr>
        <p:txBody>
          <a:bodyPr>
            <a:normAutofit/>
          </a:bodyPr>
          <a:lstStyle>
            <a:lvl1pPr marL="342900" indent="-342900">
              <a:lnSpc>
                <a:spcPct val="200000"/>
              </a:lnSpc>
              <a:spcBef>
                <a:spcPts val="0"/>
              </a:spcBef>
              <a:buNone/>
              <a:tabLst/>
              <a:defRPr lang="en-US" sz="2400" b="0" kern="1200" spc="0" baseline="0" dirty="0" smtClean="0">
                <a:solidFill>
                  <a:srgbClr val="8DC8E8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>
              <a:buNone/>
              <a:tabLst/>
              <a:defRPr sz="2400">
                <a:solidFill>
                  <a:schemeClr val="tx2"/>
                </a:solidFill>
                <a:latin typeface="+mj-lt"/>
              </a:defRPr>
            </a:lvl2pPr>
            <a:lvl3pPr marL="222250" indent="-222250">
              <a:tabLst/>
              <a:defRPr sz="2400">
                <a:solidFill>
                  <a:schemeClr val="tx2"/>
                </a:solidFill>
                <a:latin typeface="+mj-lt"/>
              </a:defRPr>
            </a:lvl3pPr>
            <a:lvl4pPr marL="222250" indent="-222250">
              <a:tabLst/>
              <a:defRPr sz="2400">
                <a:solidFill>
                  <a:schemeClr val="tx2"/>
                </a:solidFill>
                <a:latin typeface="+mj-lt"/>
              </a:defRPr>
            </a:lvl4pPr>
            <a:lvl5pPr marL="222250" indent="-222250">
              <a:tabLst/>
              <a:defRPr sz="2400">
                <a:solidFill>
                  <a:schemeClr val="tx2"/>
                </a:solidFill>
                <a:latin typeface="+mj-lt"/>
              </a:defRPr>
            </a:lvl5pPr>
          </a:lstStyle>
          <a:p>
            <a:pPr marL="222250" marR="0" lvl="0" indent="-2222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lang="en-US"/>
              <a:t>Agenda item</a:t>
            </a:r>
          </a:p>
          <a:p>
            <a:pPr marL="222250" marR="0" lvl="0" indent="-2222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lang="en-US"/>
              <a:t>Agenda item</a:t>
            </a:r>
          </a:p>
          <a:p>
            <a:pPr marL="222250" marR="0" lvl="0" indent="-2222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lang="en-US"/>
              <a:t>Agenda item</a:t>
            </a:r>
          </a:p>
          <a:p>
            <a:pPr marL="222250" marR="0" lvl="0" indent="-2222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lang="en-US"/>
              <a:t>Agenda item</a:t>
            </a:r>
          </a:p>
          <a:p>
            <a:pPr marL="222250" marR="0" lvl="0" indent="-2222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lang="en-US"/>
              <a:t>Agenda item</a:t>
            </a:r>
          </a:p>
          <a:p>
            <a:pPr marL="222250" marR="0" lvl="0" indent="-2222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lang="en-US"/>
              <a:t>Agenda item</a:t>
            </a:r>
          </a:p>
          <a:p>
            <a:pPr marL="222250" marR="0" lvl="0" indent="-2222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lang="en-US"/>
              <a:t>Agenda item</a:t>
            </a:r>
          </a:p>
        </p:txBody>
      </p:sp>
      <p:pic>
        <p:nvPicPr>
          <p:cNvPr id="4" name="Picture 3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F821779A-A2C3-9DF8-1956-5C16F921F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034" b="36498"/>
          <a:stretch/>
        </p:blipFill>
        <p:spPr>
          <a:xfrm flipH="1">
            <a:off x="0" y="3962535"/>
            <a:ext cx="5351839" cy="28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503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Exp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white and black background&#10;&#10;Description automatically generated">
            <a:extLst>
              <a:ext uri="{FF2B5EF4-FFF2-40B4-BE49-F238E27FC236}">
                <a16:creationId xmlns:a16="http://schemas.microsoft.com/office/drawing/2014/main" id="{B004E61D-9C27-2976-7FB2-71A5B0F72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10000"/>
          </a:blip>
          <a:srcRect l="31883"/>
          <a:stretch/>
        </p:blipFill>
        <p:spPr>
          <a:xfrm rot="10800000">
            <a:off x="6096000" y="-1"/>
            <a:ext cx="6096000" cy="44644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AF27AA-4B05-BED4-0443-AF8582698622}"/>
              </a:ext>
            </a:extLst>
          </p:cNvPr>
          <p:cNvSpPr/>
          <p:nvPr userDrawn="1"/>
        </p:nvSpPr>
        <p:spPr bwMode="auto">
          <a:xfrm>
            <a:off x="0" y="3793068"/>
            <a:ext cx="12192000" cy="3064934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32237" cy="677108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4" name="Picture 3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628F5BC5-B685-49B5-A93F-AB6B0E618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5904" r="46843" b="93964"/>
          <a:stretch/>
        </p:blipFill>
        <p:spPr>
          <a:xfrm>
            <a:off x="2927349" y="5617343"/>
            <a:ext cx="9264651" cy="124065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8D4652-81C3-1E90-7921-7E48BF2EED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3" y="3192801"/>
            <a:ext cx="942178" cy="738664"/>
          </a:xfrm>
        </p:spPr>
        <p:txBody>
          <a:bodyPr anchor="b"/>
          <a:lstStyle>
            <a:lvl1pPr marL="0" indent="0">
              <a:buNone/>
              <a:defRPr sz="4800">
                <a:solidFill>
                  <a:srgbClr val="8DC8E8"/>
                </a:solidFill>
                <a:latin typeface="+mj-lt"/>
              </a:defRPr>
            </a:lvl1pPr>
            <a:lvl2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2pPr>
            <a:lvl3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3pPr>
            <a:lvl4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4pPr>
            <a:lvl5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5B5333E-D250-13C8-4EE5-29F123A6D8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2100" y="3192801"/>
            <a:ext cx="942178" cy="738664"/>
          </a:xfrm>
        </p:spPr>
        <p:txBody>
          <a:bodyPr anchor="b"/>
          <a:lstStyle>
            <a:lvl1pPr marL="0" indent="0">
              <a:buNone/>
              <a:defRPr sz="4800">
                <a:solidFill>
                  <a:srgbClr val="8DC8E8"/>
                </a:solidFill>
                <a:latin typeface="+mj-lt"/>
              </a:defRPr>
            </a:lvl1pPr>
            <a:lvl2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2pPr>
            <a:lvl3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3pPr>
            <a:lvl4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4pPr>
            <a:lvl5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2AF570E-B94F-059E-3595-961A840CC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5237" y="3192801"/>
            <a:ext cx="942178" cy="738664"/>
          </a:xfrm>
        </p:spPr>
        <p:txBody>
          <a:bodyPr anchor="b"/>
          <a:lstStyle>
            <a:lvl1pPr marL="0" indent="0">
              <a:buNone/>
              <a:defRPr sz="4800">
                <a:solidFill>
                  <a:srgbClr val="8DC8E8"/>
                </a:solidFill>
                <a:latin typeface="+mj-lt"/>
              </a:defRPr>
            </a:lvl1pPr>
            <a:lvl2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2pPr>
            <a:lvl3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3pPr>
            <a:lvl4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4pPr>
            <a:lvl5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F8B6EBD-17E1-5946-FE9D-B51D338F26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74" y="3192801"/>
            <a:ext cx="942178" cy="738664"/>
          </a:xfrm>
        </p:spPr>
        <p:txBody>
          <a:bodyPr anchor="b"/>
          <a:lstStyle>
            <a:lvl1pPr marL="0" indent="0">
              <a:buNone/>
              <a:defRPr sz="4800">
                <a:solidFill>
                  <a:srgbClr val="8DC8E8"/>
                </a:solidFill>
                <a:latin typeface="+mj-lt"/>
              </a:defRPr>
            </a:lvl1pPr>
            <a:lvl2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2pPr>
            <a:lvl3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3pPr>
            <a:lvl4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4pPr>
            <a:lvl5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4FFEA7A-4345-9107-4B44-B4A52EA198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61511" y="3192801"/>
            <a:ext cx="942178" cy="738664"/>
          </a:xfrm>
        </p:spPr>
        <p:txBody>
          <a:bodyPr anchor="b"/>
          <a:lstStyle>
            <a:lvl1pPr marL="0" indent="0">
              <a:buNone/>
              <a:defRPr sz="4800">
                <a:solidFill>
                  <a:srgbClr val="8DC8E8"/>
                </a:solidFill>
                <a:latin typeface="+mj-lt"/>
              </a:defRPr>
            </a:lvl1pPr>
            <a:lvl2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2pPr>
            <a:lvl3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3pPr>
            <a:lvl4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4pPr>
            <a:lvl5pPr marL="0" indent="0">
              <a:buNone/>
              <a:tabLst/>
              <a:defRPr sz="4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A22B99-35E8-6D53-3E0D-FC4BE76CE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8962" y="3931465"/>
            <a:ext cx="1811339" cy="820882"/>
          </a:xfrm>
        </p:spPr>
        <p:txBody>
          <a:bodyPr anchor="t">
            <a:noAutofit/>
          </a:bodyPr>
          <a:lstStyle>
            <a:lvl1pPr marL="0" indent="0">
              <a:buNone/>
              <a:tabLst/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tabLst/>
              <a:defRPr sz="1800">
                <a:latin typeface="+mj-lt"/>
              </a:defRPr>
            </a:lvl2pPr>
            <a:lvl3pPr marL="0" indent="0">
              <a:buNone/>
              <a:tabLst/>
              <a:defRPr sz="1800">
                <a:latin typeface="+mj-lt"/>
              </a:defRPr>
            </a:lvl3pPr>
            <a:lvl4pPr marL="0" indent="0">
              <a:buNone/>
              <a:tabLst/>
              <a:defRPr sz="1800">
                <a:latin typeface="+mj-lt"/>
              </a:defRPr>
            </a:lvl4pPr>
            <a:lvl5pPr marL="0" indent="0">
              <a:buNone/>
              <a:tabLst/>
              <a:defRPr sz="1800">
                <a:latin typeface="+mj-lt"/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6D858C15-0CDD-C10C-FAAF-52C21F2BBE4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32099" y="3931465"/>
            <a:ext cx="1811339" cy="820882"/>
          </a:xfrm>
        </p:spPr>
        <p:txBody>
          <a:bodyPr anchor="t">
            <a:noAutofit/>
          </a:bodyPr>
          <a:lstStyle>
            <a:lvl1pPr marL="0" indent="0">
              <a:buNone/>
              <a:tabLst/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tabLst/>
              <a:defRPr sz="1800">
                <a:latin typeface="+mj-lt"/>
              </a:defRPr>
            </a:lvl2pPr>
            <a:lvl3pPr marL="0" indent="0">
              <a:buNone/>
              <a:tabLst/>
              <a:defRPr sz="1800">
                <a:latin typeface="+mj-lt"/>
              </a:defRPr>
            </a:lvl3pPr>
            <a:lvl4pPr marL="0" indent="0">
              <a:buNone/>
              <a:tabLst/>
              <a:defRPr sz="1800">
                <a:latin typeface="+mj-lt"/>
              </a:defRPr>
            </a:lvl4pPr>
            <a:lvl5pPr marL="0" indent="0">
              <a:buNone/>
              <a:tabLst/>
              <a:defRPr sz="1800">
                <a:latin typeface="+mj-lt"/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69EA2486-6B2C-6926-B785-0F5EAB8514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5236" y="3931465"/>
            <a:ext cx="1811339" cy="820882"/>
          </a:xfrm>
        </p:spPr>
        <p:txBody>
          <a:bodyPr anchor="t">
            <a:noAutofit/>
          </a:bodyPr>
          <a:lstStyle>
            <a:lvl1pPr marL="0" indent="0">
              <a:buNone/>
              <a:tabLst/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tabLst/>
              <a:defRPr sz="1800">
                <a:latin typeface="+mj-lt"/>
              </a:defRPr>
            </a:lvl2pPr>
            <a:lvl3pPr marL="0" indent="0">
              <a:buNone/>
              <a:tabLst/>
              <a:defRPr sz="1800">
                <a:latin typeface="+mj-lt"/>
              </a:defRPr>
            </a:lvl3pPr>
            <a:lvl4pPr marL="0" indent="0">
              <a:buNone/>
              <a:tabLst/>
              <a:defRPr sz="1800">
                <a:latin typeface="+mj-lt"/>
              </a:defRPr>
            </a:lvl4pPr>
            <a:lvl5pPr marL="0" indent="0">
              <a:buNone/>
              <a:tabLst/>
              <a:defRPr sz="1800">
                <a:latin typeface="+mj-lt"/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627C894E-51B0-DC67-8D17-8DC57620E2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18373" y="3931465"/>
            <a:ext cx="1811339" cy="820882"/>
          </a:xfrm>
        </p:spPr>
        <p:txBody>
          <a:bodyPr anchor="t">
            <a:noAutofit/>
          </a:bodyPr>
          <a:lstStyle>
            <a:lvl1pPr marL="0" indent="0">
              <a:buNone/>
              <a:tabLst/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tabLst/>
              <a:defRPr sz="1800">
                <a:latin typeface="+mj-lt"/>
              </a:defRPr>
            </a:lvl2pPr>
            <a:lvl3pPr marL="0" indent="0">
              <a:buNone/>
              <a:tabLst/>
              <a:defRPr sz="1800">
                <a:latin typeface="+mj-lt"/>
              </a:defRPr>
            </a:lvl3pPr>
            <a:lvl4pPr marL="0" indent="0">
              <a:buNone/>
              <a:tabLst/>
              <a:defRPr sz="1800">
                <a:latin typeface="+mj-lt"/>
              </a:defRPr>
            </a:lvl4pPr>
            <a:lvl5pPr marL="0" indent="0">
              <a:buNone/>
              <a:tabLst/>
              <a:defRPr sz="1800">
                <a:latin typeface="+mj-lt"/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E3C4A321-ABB9-C990-16BF-9575A67569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61510" y="3931465"/>
            <a:ext cx="1811339" cy="820882"/>
          </a:xfrm>
        </p:spPr>
        <p:txBody>
          <a:bodyPr anchor="t">
            <a:noAutofit/>
          </a:bodyPr>
          <a:lstStyle>
            <a:lvl1pPr marL="0" indent="0">
              <a:buNone/>
              <a:tabLst/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tabLst/>
              <a:defRPr sz="1800">
                <a:latin typeface="+mj-lt"/>
              </a:defRPr>
            </a:lvl2pPr>
            <a:lvl3pPr marL="0" indent="0">
              <a:buNone/>
              <a:tabLst/>
              <a:defRPr sz="1800">
                <a:latin typeface="+mj-lt"/>
              </a:defRPr>
            </a:lvl3pPr>
            <a:lvl4pPr marL="0" indent="0">
              <a:buNone/>
              <a:tabLst/>
              <a:defRPr sz="1800">
                <a:latin typeface="+mj-lt"/>
              </a:defRPr>
            </a:lvl4pPr>
            <a:lvl5pPr marL="0" indent="0">
              <a:buNone/>
              <a:tabLst/>
              <a:defRPr sz="1800">
                <a:latin typeface="+mj-lt"/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122550F2-5886-734B-E281-4CC0919A07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8962" y="4752347"/>
            <a:ext cx="1811339" cy="169277"/>
          </a:xfrm>
        </p:spPr>
        <p:txBody>
          <a:bodyPr anchor="t">
            <a:spAutoFit/>
          </a:bodyPr>
          <a:lstStyle>
            <a:lvl1pPr marL="0" indent="0">
              <a:buNone/>
              <a:tabLst/>
              <a:defRPr sz="1100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tabLst/>
              <a:defRPr sz="1800">
                <a:latin typeface="+mj-lt"/>
              </a:defRPr>
            </a:lvl2pPr>
            <a:lvl3pPr marL="0" indent="0">
              <a:buNone/>
              <a:tabLst/>
              <a:defRPr sz="1800">
                <a:latin typeface="+mj-lt"/>
              </a:defRPr>
            </a:lvl3pPr>
            <a:lvl4pPr marL="0" indent="0">
              <a:buNone/>
              <a:tabLst/>
              <a:defRPr sz="1800">
                <a:latin typeface="+mj-lt"/>
              </a:defRPr>
            </a:lvl4pPr>
            <a:lvl5pPr marL="0" indent="0">
              <a:buNone/>
              <a:tabLst/>
              <a:defRPr sz="1800">
                <a:latin typeface="+mj-lt"/>
              </a:defRPr>
            </a:lvl5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1ECF290F-8D9B-18DC-D908-ABFD2594CC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32099" y="4752347"/>
            <a:ext cx="1811339" cy="169277"/>
          </a:xfrm>
        </p:spPr>
        <p:txBody>
          <a:bodyPr anchor="t">
            <a:spAutoFit/>
          </a:bodyPr>
          <a:lstStyle>
            <a:lvl1pPr marL="0" indent="0">
              <a:buNone/>
              <a:tabLst/>
              <a:defRPr sz="1100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tabLst/>
              <a:defRPr sz="1800">
                <a:latin typeface="+mj-lt"/>
              </a:defRPr>
            </a:lvl2pPr>
            <a:lvl3pPr marL="0" indent="0">
              <a:buNone/>
              <a:tabLst/>
              <a:defRPr sz="1800">
                <a:latin typeface="+mj-lt"/>
              </a:defRPr>
            </a:lvl3pPr>
            <a:lvl4pPr marL="0" indent="0">
              <a:buNone/>
              <a:tabLst/>
              <a:defRPr sz="1800">
                <a:latin typeface="+mj-lt"/>
              </a:defRPr>
            </a:lvl4pPr>
            <a:lvl5pPr marL="0" indent="0">
              <a:buNone/>
              <a:tabLst/>
              <a:defRPr sz="1800">
                <a:latin typeface="+mj-lt"/>
              </a:defRPr>
            </a:lvl5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B9D35D8B-E6FF-1168-952C-03CBC2F6EE6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75236" y="4752347"/>
            <a:ext cx="1811339" cy="169277"/>
          </a:xfrm>
        </p:spPr>
        <p:txBody>
          <a:bodyPr anchor="t">
            <a:spAutoFit/>
          </a:bodyPr>
          <a:lstStyle>
            <a:lvl1pPr marL="0" indent="0">
              <a:buNone/>
              <a:tabLst/>
              <a:defRPr sz="1100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tabLst/>
              <a:defRPr sz="1800">
                <a:latin typeface="+mj-lt"/>
              </a:defRPr>
            </a:lvl2pPr>
            <a:lvl3pPr marL="0" indent="0">
              <a:buNone/>
              <a:tabLst/>
              <a:defRPr sz="1800">
                <a:latin typeface="+mj-lt"/>
              </a:defRPr>
            </a:lvl3pPr>
            <a:lvl4pPr marL="0" indent="0">
              <a:buNone/>
              <a:tabLst/>
              <a:defRPr sz="1800">
                <a:latin typeface="+mj-lt"/>
              </a:defRPr>
            </a:lvl4pPr>
            <a:lvl5pPr marL="0" indent="0">
              <a:buNone/>
              <a:tabLst/>
              <a:defRPr sz="1800">
                <a:latin typeface="+mj-lt"/>
              </a:defRPr>
            </a:lvl5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3C54D47D-1052-80D2-1D18-C6B2F67ECF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18373" y="4752347"/>
            <a:ext cx="1811339" cy="169277"/>
          </a:xfrm>
        </p:spPr>
        <p:txBody>
          <a:bodyPr anchor="t">
            <a:spAutoFit/>
          </a:bodyPr>
          <a:lstStyle>
            <a:lvl1pPr marL="0" indent="0">
              <a:buNone/>
              <a:tabLst/>
              <a:defRPr sz="1100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tabLst/>
              <a:defRPr sz="1800">
                <a:latin typeface="+mj-lt"/>
              </a:defRPr>
            </a:lvl2pPr>
            <a:lvl3pPr marL="0" indent="0">
              <a:buNone/>
              <a:tabLst/>
              <a:defRPr sz="1800">
                <a:latin typeface="+mj-lt"/>
              </a:defRPr>
            </a:lvl3pPr>
            <a:lvl4pPr marL="0" indent="0">
              <a:buNone/>
              <a:tabLst/>
              <a:defRPr sz="1800">
                <a:latin typeface="+mj-lt"/>
              </a:defRPr>
            </a:lvl4pPr>
            <a:lvl5pPr marL="0" indent="0">
              <a:buNone/>
              <a:tabLst/>
              <a:defRPr sz="1800">
                <a:latin typeface="+mj-lt"/>
              </a:defRPr>
            </a:lvl5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4F127F89-AC6B-043F-0E9B-B31FE96B41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61510" y="4752347"/>
            <a:ext cx="1811339" cy="169277"/>
          </a:xfrm>
        </p:spPr>
        <p:txBody>
          <a:bodyPr anchor="t">
            <a:spAutoFit/>
          </a:bodyPr>
          <a:lstStyle>
            <a:lvl1pPr marL="0" indent="0">
              <a:buNone/>
              <a:tabLst/>
              <a:defRPr sz="1100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tabLst/>
              <a:defRPr sz="1800">
                <a:latin typeface="+mj-lt"/>
              </a:defRPr>
            </a:lvl2pPr>
            <a:lvl3pPr marL="0" indent="0">
              <a:buNone/>
              <a:tabLst/>
              <a:defRPr sz="1800">
                <a:latin typeface="+mj-lt"/>
              </a:defRPr>
            </a:lvl3pPr>
            <a:lvl4pPr marL="0" indent="0">
              <a:buNone/>
              <a:tabLst/>
              <a:defRPr sz="1800">
                <a:latin typeface="+mj-lt"/>
              </a:defRPr>
            </a:lvl4pPr>
            <a:lvl5pPr marL="0" indent="0">
              <a:buNone/>
              <a:tabLst/>
              <a:defRPr sz="1800">
                <a:latin typeface="+mj-lt"/>
              </a:defRPr>
            </a:lvl5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C38BDA3-B929-966F-BCF5-95E6691162B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8263" y="2713307"/>
            <a:ext cx="190500" cy="190500"/>
          </a:xfrm>
          <a:custGeom>
            <a:avLst/>
            <a:gdLst>
              <a:gd name="connsiteX0" fmla="*/ 88106 w 190500"/>
              <a:gd name="connsiteY0" fmla="*/ 38100 h 190500"/>
              <a:gd name="connsiteX1" fmla="*/ 80963 w 190500"/>
              <a:gd name="connsiteY1" fmla="*/ 45244 h 190500"/>
              <a:gd name="connsiteX2" fmla="*/ 80963 w 190500"/>
              <a:gd name="connsiteY2" fmla="*/ 102394 h 190500"/>
              <a:gd name="connsiteX3" fmla="*/ 88106 w 190500"/>
              <a:gd name="connsiteY3" fmla="*/ 109538 h 190500"/>
              <a:gd name="connsiteX4" fmla="*/ 126206 w 190500"/>
              <a:gd name="connsiteY4" fmla="*/ 109538 h 190500"/>
              <a:gd name="connsiteX5" fmla="*/ 133350 w 190500"/>
              <a:gd name="connsiteY5" fmla="*/ 102394 h 190500"/>
              <a:gd name="connsiteX6" fmla="*/ 126206 w 190500"/>
              <a:gd name="connsiteY6" fmla="*/ 95250 h 190500"/>
              <a:gd name="connsiteX7" fmla="*/ 95250 w 190500"/>
              <a:gd name="connsiteY7" fmla="*/ 95250 h 190500"/>
              <a:gd name="connsiteX8" fmla="*/ 95250 w 190500"/>
              <a:gd name="connsiteY8" fmla="*/ 45244 h 190500"/>
              <a:gd name="connsiteX9" fmla="*/ 88106 w 190500"/>
              <a:gd name="connsiteY9" fmla="*/ 38100 h 190500"/>
              <a:gd name="connsiteX10" fmla="*/ 95250 w 190500"/>
              <a:gd name="connsiteY10" fmla="*/ 0 h 190500"/>
              <a:gd name="connsiteX11" fmla="*/ 190500 w 190500"/>
              <a:gd name="connsiteY11" fmla="*/ 95250 h 190500"/>
              <a:gd name="connsiteX12" fmla="*/ 95250 w 190500"/>
              <a:gd name="connsiteY12" fmla="*/ 190500 h 190500"/>
              <a:gd name="connsiteX13" fmla="*/ 0 w 190500"/>
              <a:gd name="connsiteY13" fmla="*/ 95250 h 190500"/>
              <a:gd name="connsiteX14" fmla="*/ 95250 w 190500"/>
              <a:gd name="connsiteY14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500" h="190500">
                <a:moveTo>
                  <a:pt x="88106" y="38100"/>
                </a:moveTo>
                <a:cubicBezTo>
                  <a:pt x="84161" y="38100"/>
                  <a:pt x="80963" y="41298"/>
                  <a:pt x="80963" y="45244"/>
                </a:cubicBezTo>
                <a:lnTo>
                  <a:pt x="80963" y="102394"/>
                </a:lnTo>
                <a:cubicBezTo>
                  <a:pt x="80963" y="106339"/>
                  <a:pt x="84161" y="109538"/>
                  <a:pt x="88106" y="109538"/>
                </a:cubicBezTo>
                <a:lnTo>
                  <a:pt x="126206" y="109538"/>
                </a:lnTo>
                <a:cubicBezTo>
                  <a:pt x="130152" y="109538"/>
                  <a:pt x="133350" y="106339"/>
                  <a:pt x="133350" y="102394"/>
                </a:cubicBezTo>
                <a:cubicBezTo>
                  <a:pt x="133350" y="98449"/>
                  <a:pt x="130152" y="95250"/>
                  <a:pt x="126206" y="95250"/>
                </a:cubicBezTo>
                <a:lnTo>
                  <a:pt x="95250" y="95250"/>
                </a:lnTo>
                <a:lnTo>
                  <a:pt x="95250" y="45244"/>
                </a:lnTo>
                <a:cubicBezTo>
                  <a:pt x="95250" y="41298"/>
                  <a:pt x="92052" y="38100"/>
                  <a:pt x="88106" y="38100"/>
                </a:cubicBezTo>
                <a:close/>
                <a:moveTo>
                  <a:pt x="95250" y="0"/>
                </a:moveTo>
                <a:cubicBezTo>
                  <a:pt x="147847" y="0"/>
                  <a:pt x="190500" y="42653"/>
                  <a:pt x="190500" y="95250"/>
                </a:cubicBezTo>
                <a:cubicBezTo>
                  <a:pt x="190500" y="147847"/>
                  <a:pt x="147847" y="190500"/>
                  <a:pt x="95250" y="190500"/>
                </a:cubicBezTo>
                <a:cubicBezTo>
                  <a:pt x="42653" y="190500"/>
                  <a:pt x="0" y="147847"/>
                  <a:pt x="0" y="95250"/>
                </a:cubicBezTo>
                <a:cubicBezTo>
                  <a:pt x="0" y="42653"/>
                  <a:pt x="42653" y="0"/>
                  <a:pt x="9525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none" lIns="288000" anchor="ctr">
            <a:noAutofit/>
          </a:bodyPr>
          <a:lstStyle>
            <a:lvl1pPr marL="0" indent="0">
              <a:buNone/>
              <a:defRPr lang="en-US" sz="900" kern="1200" spc="0" baseline="0" dirty="0">
                <a:solidFill>
                  <a:schemeClr val="tx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 00 min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4E59DE0B-9846-5337-B42F-C8680B9BF1E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32099" y="2713307"/>
            <a:ext cx="190500" cy="190500"/>
          </a:xfrm>
          <a:custGeom>
            <a:avLst/>
            <a:gdLst>
              <a:gd name="connsiteX0" fmla="*/ 88106 w 190500"/>
              <a:gd name="connsiteY0" fmla="*/ 38100 h 190500"/>
              <a:gd name="connsiteX1" fmla="*/ 80963 w 190500"/>
              <a:gd name="connsiteY1" fmla="*/ 45244 h 190500"/>
              <a:gd name="connsiteX2" fmla="*/ 80963 w 190500"/>
              <a:gd name="connsiteY2" fmla="*/ 102394 h 190500"/>
              <a:gd name="connsiteX3" fmla="*/ 88106 w 190500"/>
              <a:gd name="connsiteY3" fmla="*/ 109538 h 190500"/>
              <a:gd name="connsiteX4" fmla="*/ 126206 w 190500"/>
              <a:gd name="connsiteY4" fmla="*/ 109538 h 190500"/>
              <a:gd name="connsiteX5" fmla="*/ 133350 w 190500"/>
              <a:gd name="connsiteY5" fmla="*/ 102394 h 190500"/>
              <a:gd name="connsiteX6" fmla="*/ 126206 w 190500"/>
              <a:gd name="connsiteY6" fmla="*/ 95250 h 190500"/>
              <a:gd name="connsiteX7" fmla="*/ 95250 w 190500"/>
              <a:gd name="connsiteY7" fmla="*/ 95250 h 190500"/>
              <a:gd name="connsiteX8" fmla="*/ 95250 w 190500"/>
              <a:gd name="connsiteY8" fmla="*/ 45244 h 190500"/>
              <a:gd name="connsiteX9" fmla="*/ 88106 w 190500"/>
              <a:gd name="connsiteY9" fmla="*/ 38100 h 190500"/>
              <a:gd name="connsiteX10" fmla="*/ 95250 w 190500"/>
              <a:gd name="connsiteY10" fmla="*/ 0 h 190500"/>
              <a:gd name="connsiteX11" fmla="*/ 190500 w 190500"/>
              <a:gd name="connsiteY11" fmla="*/ 95250 h 190500"/>
              <a:gd name="connsiteX12" fmla="*/ 95250 w 190500"/>
              <a:gd name="connsiteY12" fmla="*/ 190500 h 190500"/>
              <a:gd name="connsiteX13" fmla="*/ 0 w 190500"/>
              <a:gd name="connsiteY13" fmla="*/ 95250 h 190500"/>
              <a:gd name="connsiteX14" fmla="*/ 95250 w 190500"/>
              <a:gd name="connsiteY14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500" h="190500">
                <a:moveTo>
                  <a:pt x="88106" y="38100"/>
                </a:moveTo>
                <a:cubicBezTo>
                  <a:pt x="84161" y="38100"/>
                  <a:pt x="80963" y="41298"/>
                  <a:pt x="80963" y="45244"/>
                </a:cubicBezTo>
                <a:lnTo>
                  <a:pt x="80963" y="102394"/>
                </a:lnTo>
                <a:cubicBezTo>
                  <a:pt x="80963" y="106339"/>
                  <a:pt x="84161" y="109538"/>
                  <a:pt x="88106" y="109538"/>
                </a:cubicBezTo>
                <a:lnTo>
                  <a:pt x="126206" y="109538"/>
                </a:lnTo>
                <a:cubicBezTo>
                  <a:pt x="130152" y="109538"/>
                  <a:pt x="133350" y="106339"/>
                  <a:pt x="133350" y="102394"/>
                </a:cubicBezTo>
                <a:cubicBezTo>
                  <a:pt x="133350" y="98449"/>
                  <a:pt x="130152" y="95250"/>
                  <a:pt x="126206" y="95250"/>
                </a:cubicBezTo>
                <a:lnTo>
                  <a:pt x="95250" y="95250"/>
                </a:lnTo>
                <a:lnTo>
                  <a:pt x="95250" y="45244"/>
                </a:lnTo>
                <a:cubicBezTo>
                  <a:pt x="95250" y="41298"/>
                  <a:pt x="92052" y="38100"/>
                  <a:pt x="88106" y="38100"/>
                </a:cubicBezTo>
                <a:close/>
                <a:moveTo>
                  <a:pt x="95250" y="0"/>
                </a:moveTo>
                <a:cubicBezTo>
                  <a:pt x="147847" y="0"/>
                  <a:pt x="190500" y="42653"/>
                  <a:pt x="190500" y="95250"/>
                </a:cubicBezTo>
                <a:cubicBezTo>
                  <a:pt x="190500" y="147847"/>
                  <a:pt x="147847" y="190500"/>
                  <a:pt x="95250" y="190500"/>
                </a:cubicBezTo>
                <a:cubicBezTo>
                  <a:pt x="42653" y="190500"/>
                  <a:pt x="0" y="147847"/>
                  <a:pt x="0" y="95250"/>
                </a:cubicBezTo>
                <a:cubicBezTo>
                  <a:pt x="0" y="42653"/>
                  <a:pt x="42653" y="0"/>
                  <a:pt x="9525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none" lIns="288000" anchor="ctr">
            <a:noAutofit/>
          </a:bodyPr>
          <a:lstStyle>
            <a:lvl1pPr marL="0" indent="0">
              <a:buNone/>
              <a:defRPr lang="en-US" sz="900" kern="1200" spc="0" baseline="0" dirty="0">
                <a:solidFill>
                  <a:schemeClr val="tx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 00 min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0B7E3126-3FC0-84A9-B3AE-C5B2B216271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75236" y="2713307"/>
            <a:ext cx="190500" cy="190500"/>
          </a:xfrm>
          <a:custGeom>
            <a:avLst/>
            <a:gdLst>
              <a:gd name="connsiteX0" fmla="*/ 88106 w 190500"/>
              <a:gd name="connsiteY0" fmla="*/ 38100 h 190500"/>
              <a:gd name="connsiteX1" fmla="*/ 80963 w 190500"/>
              <a:gd name="connsiteY1" fmla="*/ 45244 h 190500"/>
              <a:gd name="connsiteX2" fmla="*/ 80963 w 190500"/>
              <a:gd name="connsiteY2" fmla="*/ 102394 h 190500"/>
              <a:gd name="connsiteX3" fmla="*/ 88106 w 190500"/>
              <a:gd name="connsiteY3" fmla="*/ 109538 h 190500"/>
              <a:gd name="connsiteX4" fmla="*/ 126206 w 190500"/>
              <a:gd name="connsiteY4" fmla="*/ 109538 h 190500"/>
              <a:gd name="connsiteX5" fmla="*/ 133350 w 190500"/>
              <a:gd name="connsiteY5" fmla="*/ 102394 h 190500"/>
              <a:gd name="connsiteX6" fmla="*/ 126206 w 190500"/>
              <a:gd name="connsiteY6" fmla="*/ 95250 h 190500"/>
              <a:gd name="connsiteX7" fmla="*/ 95250 w 190500"/>
              <a:gd name="connsiteY7" fmla="*/ 95250 h 190500"/>
              <a:gd name="connsiteX8" fmla="*/ 95250 w 190500"/>
              <a:gd name="connsiteY8" fmla="*/ 45244 h 190500"/>
              <a:gd name="connsiteX9" fmla="*/ 88106 w 190500"/>
              <a:gd name="connsiteY9" fmla="*/ 38100 h 190500"/>
              <a:gd name="connsiteX10" fmla="*/ 95250 w 190500"/>
              <a:gd name="connsiteY10" fmla="*/ 0 h 190500"/>
              <a:gd name="connsiteX11" fmla="*/ 190500 w 190500"/>
              <a:gd name="connsiteY11" fmla="*/ 95250 h 190500"/>
              <a:gd name="connsiteX12" fmla="*/ 95250 w 190500"/>
              <a:gd name="connsiteY12" fmla="*/ 190500 h 190500"/>
              <a:gd name="connsiteX13" fmla="*/ 0 w 190500"/>
              <a:gd name="connsiteY13" fmla="*/ 95250 h 190500"/>
              <a:gd name="connsiteX14" fmla="*/ 95250 w 190500"/>
              <a:gd name="connsiteY14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500" h="190500">
                <a:moveTo>
                  <a:pt x="88106" y="38100"/>
                </a:moveTo>
                <a:cubicBezTo>
                  <a:pt x="84161" y="38100"/>
                  <a:pt x="80963" y="41298"/>
                  <a:pt x="80963" y="45244"/>
                </a:cubicBezTo>
                <a:lnTo>
                  <a:pt x="80963" y="102394"/>
                </a:lnTo>
                <a:cubicBezTo>
                  <a:pt x="80963" y="106339"/>
                  <a:pt x="84161" y="109538"/>
                  <a:pt x="88106" y="109538"/>
                </a:cubicBezTo>
                <a:lnTo>
                  <a:pt x="126206" y="109538"/>
                </a:lnTo>
                <a:cubicBezTo>
                  <a:pt x="130152" y="109538"/>
                  <a:pt x="133350" y="106339"/>
                  <a:pt x="133350" y="102394"/>
                </a:cubicBezTo>
                <a:cubicBezTo>
                  <a:pt x="133350" y="98449"/>
                  <a:pt x="130152" y="95250"/>
                  <a:pt x="126206" y="95250"/>
                </a:cubicBezTo>
                <a:lnTo>
                  <a:pt x="95250" y="95250"/>
                </a:lnTo>
                <a:lnTo>
                  <a:pt x="95250" y="45244"/>
                </a:lnTo>
                <a:cubicBezTo>
                  <a:pt x="95250" y="41298"/>
                  <a:pt x="92052" y="38100"/>
                  <a:pt x="88106" y="38100"/>
                </a:cubicBezTo>
                <a:close/>
                <a:moveTo>
                  <a:pt x="95250" y="0"/>
                </a:moveTo>
                <a:cubicBezTo>
                  <a:pt x="147847" y="0"/>
                  <a:pt x="190500" y="42653"/>
                  <a:pt x="190500" y="95250"/>
                </a:cubicBezTo>
                <a:cubicBezTo>
                  <a:pt x="190500" y="147847"/>
                  <a:pt x="147847" y="190500"/>
                  <a:pt x="95250" y="190500"/>
                </a:cubicBezTo>
                <a:cubicBezTo>
                  <a:pt x="42653" y="190500"/>
                  <a:pt x="0" y="147847"/>
                  <a:pt x="0" y="95250"/>
                </a:cubicBezTo>
                <a:cubicBezTo>
                  <a:pt x="0" y="42653"/>
                  <a:pt x="42653" y="0"/>
                  <a:pt x="9525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none" lIns="288000" anchor="ctr">
            <a:noAutofit/>
          </a:bodyPr>
          <a:lstStyle>
            <a:lvl1pPr marL="0" indent="0">
              <a:buNone/>
              <a:defRPr lang="en-US" sz="900" kern="1200" spc="0" baseline="0" dirty="0">
                <a:solidFill>
                  <a:schemeClr val="tx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 00 min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6D29AAF6-52CB-AE56-C682-84FC58F0365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18373" y="2713307"/>
            <a:ext cx="190500" cy="190500"/>
          </a:xfrm>
          <a:custGeom>
            <a:avLst/>
            <a:gdLst>
              <a:gd name="connsiteX0" fmla="*/ 88106 w 190500"/>
              <a:gd name="connsiteY0" fmla="*/ 38100 h 190500"/>
              <a:gd name="connsiteX1" fmla="*/ 80963 w 190500"/>
              <a:gd name="connsiteY1" fmla="*/ 45244 h 190500"/>
              <a:gd name="connsiteX2" fmla="*/ 80963 w 190500"/>
              <a:gd name="connsiteY2" fmla="*/ 102394 h 190500"/>
              <a:gd name="connsiteX3" fmla="*/ 88106 w 190500"/>
              <a:gd name="connsiteY3" fmla="*/ 109538 h 190500"/>
              <a:gd name="connsiteX4" fmla="*/ 126206 w 190500"/>
              <a:gd name="connsiteY4" fmla="*/ 109538 h 190500"/>
              <a:gd name="connsiteX5" fmla="*/ 133350 w 190500"/>
              <a:gd name="connsiteY5" fmla="*/ 102394 h 190500"/>
              <a:gd name="connsiteX6" fmla="*/ 126206 w 190500"/>
              <a:gd name="connsiteY6" fmla="*/ 95250 h 190500"/>
              <a:gd name="connsiteX7" fmla="*/ 95250 w 190500"/>
              <a:gd name="connsiteY7" fmla="*/ 95250 h 190500"/>
              <a:gd name="connsiteX8" fmla="*/ 95250 w 190500"/>
              <a:gd name="connsiteY8" fmla="*/ 45244 h 190500"/>
              <a:gd name="connsiteX9" fmla="*/ 88106 w 190500"/>
              <a:gd name="connsiteY9" fmla="*/ 38100 h 190500"/>
              <a:gd name="connsiteX10" fmla="*/ 95250 w 190500"/>
              <a:gd name="connsiteY10" fmla="*/ 0 h 190500"/>
              <a:gd name="connsiteX11" fmla="*/ 190500 w 190500"/>
              <a:gd name="connsiteY11" fmla="*/ 95250 h 190500"/>
              <a:gd name="connsiteX12" fmla="*/ 95250 w 190500"/>
              <a:gd name="connsiteY12" fmla="*/ 190500 h 190500"/>
              <a:gd name="connsiteX13" fmla="*/ 0 w 190500"/>
              <a:gd name="connsiteY13" fmla="*/ 95250 h 190500"/>
              <a:gd name="connsiteX14" fmla="*/ 95250 w 190500"/>
              <a:gd name="connsiteY14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500" h="190500">
                <a:moveTo>
                  <a:pt x="88106" y="38100"/>
                </a:moveTo>
                <a:cubicBezTo>
                  <a:pt x="84161" y="38100"/>
                  <a:pt x="80963" y="41298"/>
                  <a:pt x="80963" y="45244"/>
                </a:cubicBezTo>
                <a:lnTo>
                  <a:pt x="80963" y="102394"/>
                </a:lnTo>
                <a:cubicBezTo>
                  <a:pt x="80963" y="106339"/>
                  <a:pt x="84161" y="109538"/>
                  <a:pt x="88106" y="109538"/>
                </a:cubicBezTo>
                <a:lnTo>
                  <a:pt x="126206" y="109538"/>
                </a:lnTo>
                <a:cubicBezTo>
                  <a:pt x="130152" y="109538"/>
                  <a:pt x="133350" y="106339"/>
                  <a:pt x="133350" y="102394"/>
                </a:cubicBezTo>
                <a:cubicBezTo>
                  <a:pt x="133350" y="98449"/>
                  <a:pt x="130152" y="95250"/>
                  <a:pt x="126206" y="95250"/>
                </a:cubicBezTo>
                <a:lnTo>
                  <a:pt x="95250" y="95250"/>
                </a:lnTo>
                <a:lnTo>
                  <a:pt x="95250" y="45244"/>
                </a:lnTo>
                <a:cubicBezTo>
                  <a:pt x="95250" y="41298"/>
                  <a:pt x="92052" y="38100"/>
                  <a:pt x="88106" y="38100"/>
                </a:cubicBezTo>
                <a:close/>
                <a:moveTo>
                  <a:pt x="95250" y="0"/>
                </a:moveTo>
                <a:cubicBezTo>
                  <a:pt x="147847" y="0"/>
                  <a:pt x="190500" y="42653"/>
                  <a:pt x="190500" y="95250"/>
                </a:cubicBezTo>
                <a:cubicBezTo>
                  <a:pt x="190500" y="147847"/>
                  <a:pt x="147847" y="190500"/>
                  <a:pt x="95250" y="190500"/>
                </a:cubicBezTo>
                <a:cubicBezTo>
                  <a:pt x="42653" y="190500"/>
                  <a:pt x="0" y="147847"/>
                  <a:pt x="0" y="95250"/>
                </a:cubicBezTo>
                <a:cubicBezTo>
                  <a:pt x="0" y="42653"/>
                  <a:pt x="42653" y="0"/>
                  <a:pt x="9525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none" lIns="288000" anchor="ctr">
            <a:noAutofit/>
          </a:bodyPr>
          <a:lstStyle>
            <a:lvl1pPr marL="0" indent="0">
              <a:buNone/>
              <a:defRPr lang="en-US" sz="900" kern="1200" spc="0" baseline="0" dirty="0">
                <a:solidFill>
                  <a:schemeClr val="tx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 00 min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353A6DC-C08A-E769-73BF-0F8725AC8C5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561510" y="2713307"/>
            <a:ext cx="190500" cy="190500"/>
          </a:xfrm>
          <a:custGeom>
            <a:avLst/>
            <a:gdLst>
              <a:gd name="connsiteX0" fmla="*/ 88106 w 190500"/>
              <a:gd name="connsiteY0" fmla="*/ 38100 h 190500"/>
              <a:gd name="connsiteX1" fmla="*/ 80963 w 190500"/>
              <a:gd name="connsiteY1" fmla="*/ 45244 h 190500"/>
              <a:gd name="connsiteX2" fmla="*/ 80963 w 190500"/>
              <a:gd name="connsiteY2" fmla="*/ 102394 h 190500"/>
              <a:gd name="connsiteX3" fmla="*/ 88106 w 190500"/>
              <a:gd name="connsiteY3" fmla="*/ 109538 h 190500"/>
              <a:gd name="connsiteX4" fmla="*/ 126206 w 190500"/>
              <a:gd name="connsiteY4" fmla="*/ 109538 h 190500"/>
              <a:gd name="connsiteX5" fmla="*/ 133350 w 190500"/>
              <a:gd name="connsiteY5" fmla="*/ 102394 h 190500"/>
              <a:gd name="connsiteX6" fmla="*/ 126206 w 190500"/>
              <a:gd name="connsiteY6" fmla="*/ 95250 h 190500"/>
              <a:gd name="connsiteX7" fmla="*/ 95250 w 190500"/>
              <a:gd name="connsiteY7" fmla="*/ 95250 h 190500"/>
              <a:gd name="connsiteX8" fmla="*/ 95250 w 190500"/>
              <a:gd name="connsiteY8" fmla="*/ 45244 h 190500"/>
              <a:gd name="connsiteX9" fmla="*/ 88106 w 190500"/>
              <a:gd name="connsiteY9" fmla="*/ 38100 h 190500"/>
              <a:gd name="connsiteX10" fmla="*/ 95250 w 190500"/>
              <a:gd name="connsiteY10" fmla="*/ 0 h 190500"/>
              <a:gd name="connsiteX11" fmla="*/ 190500 w 190500"/>
              <a:gd name="connsiteY11" fmla="*/ 95250 h 190500"/>
              <a:gd name="connsiteX12" fmla="*/ 95250 w 190500"/>
              <a:gd name="connsiteY12" fmla="*/ 190500 h 190500"/>
              <a:gd name="connsiteX13" fmla="*/ 0 w 190500"/>
              <a:gd name="connsiteY13" fmla="*/ 95250 h 190500"/>
              <a:gd name="connsiteX14" fmla="*/ 95250 w 190500"/>
              <a:gd name="connsiteY14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500" h="190500">
                <a:moveTo>
                  <a:pt x="88106" y="38100"/>
                </a:moveTo>
                <a:cubicBezTo>
                  <a:pt x="84161" y="38100"/>
                  <a:pt x="80963" y="41298"/>
                  <a:pt x="80963" y="45244"/>
                </a:cubicBezTo>
                <a:lnTo>
                  <a:pt x="80963" y="102394"/>
                </a:lnTo>
                <a:cubicBezTo>
                  <a:pt x="80963" y="106339"/>
                  <a:pt x="84161" y="109538"/>
                  <a:pt x="88106" y="109538"/>
                </a:cubicBezTo>
                <a:lnTo>
                  <a:pt x="126206" y="109538"/>
                </a:lnTo>
                <a:cubicBezTo>
                  <a:pt x="130152" y="109538"/>
                  <a:pt x="133350" y="106339"/>
                  <a:pt x="133350" y="102394"/>
                </a:cubicBezTo>
                <a:cubicBezTo>
                  <a:pt x="133350" y="98449"/>
                  <a:pt x="130152" y="95250"/>
                  <a:pt x="126206" y="95250"/>
                </a:cubicBezTo>
                <a:lnTo>
                  <a:pt x="95250" y="95250"/>
                </a:lnTo>
                <a:lnTo>
                  <a:pt x="95250" y="45244"/>
                </a:lnTo>
                <a:cubicBezTo>
                  <a:pt x="95250" y="41298"/>
                  <a:pt x="92052" y="38100"/>
                  <a:pt x="88106" y="38100"/>
                </a:cubicBezTo>
                <a:close/>
                <a:moveTo>
                  <a:pt x="95250" y="0"/>
                </a:moveTo>
                <a:cubicBezTo>
                  <a:pt x="147847" y="0"/>
                  <a:pt x="190500" y="42653"/>
                  <a:pt x="190500" y="95250"/>
                </a:cubicBezTo>
                <a:cubicBezTo>
                  <a:pt x="190500" y="147847"/>
                  <a:pt x="147847" y="190500"/>
                  <a:pt x="95250" y="190500"/>
                </a:cubicBezTo>
                <a:cubicBezTo>
                  <a:pt x="42653" y="190500"/>
                  <a:pt x="0" y="147847"/>
                  <a:pt x="0" y="95250"/>
                </a:cubicBezTo>
                <a:cubicBezTo>
                  <a:pt x="0" y="42653"/>
                  <a:pt x="42653" y="0"/>
                  <a:pt x="9525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none" lIns="288000" anchor="ctr">
            <a:noAutofit/>
          </a:bodyPr>
          <a:lstStyle>
            <a:lvl1pPr marL="0" indent="0">
              <a:buNone/>
              <a:defRPr lang="en-US" sz="900" kern="1200" spc="0" baseline="0" dirty="0">
                <a:solidFill>
                  <a:schemeClr val="tx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 00 min</a:t>
            </a:r>
          </a:p>
        </p:txBody>
      </p:sp>
    </p:spTree>
    <p:extLst>
      <p:ext uri="{BB962C8B-B14F-4D97-AF65-F5344CB8AC3E}">
        <p14:creationId xmlns:p14="http://schemas.microsoft.com/office/powerpoint/2010/main" val="19467188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68772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54178" y="3846236"/>
            <a:ext cx="7075402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4178" y="297735"/>
            <a:ext cx="6988439" cy="328000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1DE85-5BF4-5386-B384-28F23939701E}"/>
              </a:ext>
            </a:extLst>
          </p:cNvPr>
          <p:cNvSpPr/>
          <p:nvPr userDrawn="1"/>
        </p:nvSpPr>
        <p:spPr>
          <a:xfrm>
            <a:off x="241447" y="5443546"/>
            <a:ext cx="7240008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1E318-5EF5-D8B9-3EC0-569A0463677A}"/>
              </a:ext>
            </a:extLst>
          </p:cNvPr>
          <p:cNvSpPr/>
          <p:nvPr userDrawn="1"/>
        </p:nvSpPr>
        <p:spPr>
          <a:xfrm>
            <a:off x="162420" y="5104992"/>
            <a:ext cx="10356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Sponsors:</a:t>
            </a:r>
            <a:endParaRPr lang="en-US" sz="16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AB2811-BD54-4484-0B8F-D454FE7281DB}"/>
              </a:ext>
            </a:extLst>
          </p:cNvPr>
          <p:cNvSpPr/>
          <p:nvPr userDrawn="1"/>
        </p:nvSpPr>
        <p:spPr>
          <a:xfrm>
            <a:off x="7678959" y="5443546"/>
            <a:ext cx="4429914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ue and yellow logo&#10;&#10;Description automatically generated">
            <a:extLst>
              <a:ext uri="{FF2B5EF4-FFF2-40B4-BE49-F238E27FC236}">
                <a16:creationId xmlns:a16="http://schemas.microsoft.com/office/drawing/2014/main" id="{101AF4DA-C328-5025-8E13-B1A4A06ADC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50" y="5565140"/>
            <a:ext cx="1629818" cy="696901"/>
          </a:xfrm>
          <a:prstGeom prst="rect">
            <a:avLst/>
          </a:prstGeom>
        </p:spPr>
      </p:pic>
      <p:pic>
        <p:nvPicPr>
          <p:cNvPr id="28" name="Imagen 27" descr="Logotipo&#10;&#10;Descripción generada automáticamente">
            <a:extLst>
              <a:ext uri="{FF2B5EF4-FFF2-40B4-BE49-F238E27FC236}">
                <a16:creationId xmlns:a16="http://schemas.microsoft.com/office/drawing/2014/main" id="{B60E9117-B73D-6079-EECA-734A23FF36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68" y="5522745"/>
            <a:ext cx="983775" cy="284898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83BBC06B-28DA-8861-C2CE-5F52EABAB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64"/>
          <a:stretch/>
        </p:blipFill>
        <p:spPr>
          <a:xfrm>
            <a:off x="732901" y="25220"/>
            <a:ext cx="3152570" cy="2438064"/>
          </a:xfrm>
          <a:prstGeom prst="rect">
            <a:avLst/>
          </a:prstGeom>
        </p:spPr>
      </p:pic>
      <p:pic>
        <p:nvPicPr>
          <p:cNvPr id="17" name="Picture 2" descr="▷ Expertos en Bases de Datos para Empresas | Aleson ITC">
            <a:extLst>
              <a:ext uri="{FF2B5EF4-FFF2-40B4-BE49-F238E27FC236}">
                <a16:creationId xmlns:a16="http://schemas.microsoft.com/office/drawing/2014/main" id="{8BDC9D56-2BDE-006D-A214-FAB4E40F8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53" y="5631010"/>
            <a:ext cx="1830326" cy="59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TT DATA - Espaitec">
            <a:extLst>
              <a:ext uri="{FF2B5EF4-FFF2-40B4-BE49-F238E27FC236}">
                <a16:creationId xmlns:a16="http://schemas.microsoft.com/office/drawing/2014/main" id="{ECD21147-8AA6-3248-338E-6A1B28F358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2"/>
          <a:stretch/>
        </p:blipFill>
        <p:spPr bwMode="auto">
          <a:xfrm>
            <a:off x="2090577" y="5602859"/>
            <a:ext cx="1631977" cy="6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ur9s - Ingecom">
            <a:extLst>
              <a:ext uri="{FF2B5EF4-FFF2-40B4-BE49-F238E27FC236}">
                <a16:creationId xmlns:a16="http://schemas.microsoft.com/office/drawing/2014/main" id="{DF834424-DCF0-1BF4-1C76-8B684F2458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130" y="5527134"/>
            <a:ext cx="1871262" cy="68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FA9CEA55-F1BB-BBD1-E35A-761F5BCC32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8" name="Picture 14" descr="Empleados, ubicación y antiguos alumnos de NamasData | LinkedIn">
            <a:extLst>
              <a:ext uri="{FF2B5EF4-FFF2-40B4-BE49-F238E27FC236}">
                <a16:creationId xmlns:a16="http://schemas.microsoft.com/office/drawing/2014/main" id="{EB6DB15B-7520-1B86-970A-48782F879B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458" y="5827020"/>
            <a:ext cx="599743" cy="59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-Valley: a leader in the Advanced Solutions market - Esprinet">
            <a:extLst>
              <a:ext uri="{FF2B5EF4-FFF2-40B4-BE49-F238E27FC236}">
                <a16:creationId xmlns:a16="http://schemas.microsoft.com/office/drawing/2014/main" id="{61862D81-4032-4FE3-D47A-0E2162AC1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005" y="5440447"/>
            <a:ext cx="1452577" cy="6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D SYNNEX - Utimaco">
            <a:extLst>
              <a:ext uri="{FF2B5EF4-FFF2-40B4-BE49-F238E27FC236}">
                <a16:creationId xmlns:a16="http://schemas.microsoft.com/office/drawing/2014/main" id="{98490C95-7D42-5F0E-A24F-E35D4F9939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006" y="5868713"/>
            <a:ext cx="1615974" cy="6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A city with many buildings&#10;&#10;Description automatically generated">
            <a:extLst>
              <a:ext uri="{FF2B5EF4-FFF2-40B4-BE49-F238E27FC236}">
                <a16:creationId xmlns:a16="http://schemas.microsoft.com/office/drawing/2014/main" id="{692EDA69-CE2C-C348-9D67-524216A7A19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t="454" r="25803" b="13984"/>
          <a:stretch>
            <a:fillRect/>
          </a:stretch>
        </p:blipFill>
        <p:spPr>
          <a:xfrm>
            <a:off x="838498" y="2702777"/>
            <a:ext cx="1270918" cy="979539"/>
          </a:xfrm>
          <a:custGeom>
            <a:avLst/>
            <a:gdLst>
              <a:gd name="connsiteX0" fmla="*/ 0 w 1270918"/>
              <a:gd name="connsiteY0" fmla="*/ 0 h 979539"/>
              <a:gd name="connsiteX1" fmla="*/ 1270918 w 1270918"/>
              <a:gd name="connsiteY1" fmla="*/ 0 h 979539"/>
              <a:gd name="connsiteX2" fmla="*/ 635459 w 1270918"/>
              <a:gd name="connsiteY2" fmla="*/ 979539 h 97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918" h="979539">
                <a:moveTo>
                  <a:pt x="0" y="0"/>
                </a:moveTo>
                <a:lnTo>
                  <a:pt x="1270918" y="0"/>
                </a:lnTo>
                <a:lnTo>
                  <a:pt x="635459" y="979539"/>
                </a:lnTo>
                <a:close/>
              </a:path>
            </a:pathLst>
          </a:cu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3AC6A74-061F-BC04-AFC8-87FF2DDAA6D6}"/>
              </a:ext>
            </a:extLst>
          </p:cNvPr>
          <p:cNvSpPr/>
          <p:nvPr userDrawn="1"/>
        </p:nvSpPr>
        <p:spPr>
          <a:xfrm>
            <a:off x="127932" y="2702778"/>
            <a:ext cx="1270918" cy="979539"/>
          </a:xfrm>
          <a:prstGeom prst="triangle">
            <a:avLst/>
          </a:prstGeom>
          <a:solidFill>
            <a:srgbClr val="1178AB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28D10C10-DF88-E710-2C3B-B754BE5CAB22}"/>
              </a:ext>
            </a:extLst>
          </p:cNvPr>
          <p:cNvSpPr/>
          <p:nvPr userDrawn="1"/>
        </p:nvSpPr>
        <p:spPr>
          <a:xfrm>
            <a:off x="1545845" y="2702777"/>
            <a:ext cx="1270918" cy="979539"/>
          </a:xfrm>
          <a:prstGeom prst="triangle">
            <a:avLst/>
          </a:prstGeom>
          <a:solidFill>
            <a:srgbClr val="196A9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person standing in front of a large group of people&#10;&#10;Description automatically generated">
            <a:extLst>
              <a:ext uri="{FF2B5EF4-FFF2-40B4-BE49-F238E27FC236}">
                <a16:creationId xmlns:a16="http://schemas.microsoft.com/office/drawing/2014/main" id="{26F4ADF2-2D6D-D165-2CDA-2511B8E3386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2" t="13908" r="23279" b="1085"/>
          <a:stretch>
            <a:fillRect/>
          </a:stretch>
        </p:blipFill>
        <p:spPr>
          <a:xfrm>
            <a:off x="2963757" y="2702776"/>
            <a:ext cx="1270918" cy="979539"/>
          </a:xfrm>
          <a:custGeom>
            <a:avLst/>
            <a:gdLst>
              <a:gd name="connsiteX0" fmla="*/ 635459 w 1270918"/>
              <a:gd name="connsiteY0" fmla="*/ 0 h 979539"/>
              <a:gd name="connsiteX1" fmla="*/ 1270918 w 1270918"/>
              <a:gd name="connsiteY1" fmla="*/ 979539 h 979539"/>
              <a:gd name="connsiteX2" fmla="*/ 0 w 1270918"/>
              <a:gd name="connsiteY2" fmla="*/ 979539 h 97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918" h="979539">
                <a:moveTo>
                  <a:pt x="635459" y="0"/>
                </a:moveTo>
                <a:lnTo>
                  <a:pt x="1270918" y="979539"/>
                </a:lnTo>
                <a:lnTo>
                  <a:pt x="0" y="979539"/>
                </a:lnTo>
                <a:close/>
              </a:path>
            </a:pathLst>
          </a:custGeom>
        </p:spPr>
      </p:pic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D29F5C3-A1F8-505F-01D6-906CA447D1A9}"/>
              </a:ext>
            </a:extLst>
          </p:cNvPr>
          <p:cNvSpPr/>
          <p:nvPr userDrawn="1"/>
        </p:nvSpPr>
        <p:spPr>
          <a:xfrm rot="10800000">
            <a:off x="2256411" y="2702776"/>
            <a:ext cx="1270918" cy="979539"/>
          </a:xfrm>
          <a:prstGeom prst="triangle">
            <a:avLst/>
          </a:prstGeom>
          <a:solidFill>
            <a:srgbClr val="215C7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4C425BCD-0B93-FAF3-4F2F-E840695794AE}"/>
              </a:ext>
            </a:extLst>
          </p:cNvPr>
          <p:cNvSpPr/>
          <p:nvPr userDrawn="1"/>
        </p:nvSpPr>
        <p:spPr>
          <a:xfrm rot="10800000">
            <a:off x="3674323" y="2702775"/>
            <a:ext cx="1270918" cy="979539"/>
          </a:xfrm>
          <a:prstGeom prst="triangle">
            <a:avLst/>
          </a:prstGeom>
          <a:solidFill>
            <a:srgbClr val="2A4F6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F770415-1B44-B8AD-7FD1-5E83B4F739C8}"/>
              </a:ext>
            </a:extLst>
          </p:cNvPr>
          <p:cNvSpPr/>
          <p:nvPr userDrawn="1"/>
        </p:nvSpPr>
        <p:spPr>
          <a:xfrm rot="10800000">
            <a:off x="-579415" y="2702775"/>
            <a:ext cx="1270918" cy="979539"/>
          </a:xfrm>
          <a:prstGeom prst="triangle">
            <a:avLst/>
          </a:prstGeom>
          <a:solidFill>
            <a:srgbClr val="0885C4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6986D7B-0140-0A67-CFBD-38BE4063313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19" y="5492156"/>
            <a:ext cx="1220375" cy="376557"/>
          </a:xfrm>
          <a:prstGeom prst="rect">
            <a:avLst/>
          </a:prstGeom>
        </p:spPr>
      </p:pic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C66BF876-6E41-9C31-E5C1-6F3B97441B3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860" y="5964453"/>
            <a:ext cx="636168" cy="4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143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408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0431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3674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8481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31641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4280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8DC8E8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solidFill>
                  <a:srgbClr val="B9DCD2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solidFill>
                  <a:srgbClr val="D59ED7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solidFill>
                  <a:srgbClr val="FFA38B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5686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07671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7549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Pr>
        <a:solidFill>
          <a:srgbClr val="009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85876" y="129662"/>
            <a:ext cx="4109476" cy="4109476"/>
          </a:xfrm>
          <a:prstGeom prst="ellipse">
            <a:avLst/>
          </a:prstGeom>
          <a:blipFill dpi="0" rotWithShape="1">
            <a:blip r:embed="rId2"/>
            <a:srcRect/>
            <a:stretch>
              <a:fillRect t="508" b="-27994"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648" y="390491"/>
            <a:ext cx="5914987" cy="1022673"/>
          </a:xfrm>
        </p:spPr>
        <p:txBody>
          <a:bodyPr anchor="t">
            <a:noAutofit/>
          </a:bodyPr>
          <a:lstStyle>
            <a:lvl1pPr>
              <a:defRPr sz="4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648" y="1560946"/>
            <a:ext cx="5914987" cy="4461164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/>
              <a:t>Introduce yourself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2856633" y="6546110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  <p:pic>
        <p:nvPicPr>
          <p:cNvPr id="9" name="Imagen 39">
            <a:extLst>
              <a:ext uri="{FF2B5EF4-FFF2-40B4-BE49-F238E27FC236}">
                <a16:creationId xmlns:a16="http://schemas.microsoft.com/office/drawing/2014/main" id="{769A7AFC-52A1-DFE1-9524-E33D869D06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4993" y="4479913"/>
            <a:ext cx="548046" cy="548046"/>
          </a:xfrm>
          <a:prstGeom prst="rect">
            <a:avLst/>
          </a:prstGeom>
        </p:spPr>
      </p:pic>
      <p:pic>
        <p:nvPicPr>
          <p:cNvPr id="12" name="Imagen 41">
            <a:extLst>
              <a:ext uri="{FF2B5EF4-FFF2-40B4-BE49-F238E27FC236}">
                <a16:creationId xmlns:a16="http://schemas.microsoft.com/office/drawing/2014/main" id="{2FC46CB1-B39B-CA70-780E-50AF952F8D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34993" y="5106929"/>
            <a:ext cx="548046" cy="548046"/>
          </a:xfrm>
          <a:prstGeom prst="rect">
            <a:avLst/>
          </a:prstGeom>
        </p:spPr>
      </p:pic>
      <p:pic>
        <p:nvPicPr>
          <p:cNvPr id="13" name="Imagen 43">
            <a:extLst>
              <a:ext uri="{FF2B5EF4-FFF2-40B4-BE49-F238E27FC236}">
                <a16:creationId xmlns:a16="http://schemas.microsoft.com/office/drawing/2014/main" id="{C46E83CC-17C0-0A78-9C81-FC8A1F8A5F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339235" y="5720378"/>
            <a:ext cx="548046" cy="548046"/>
          </a:xfrm>
          <a:prstGeom prst="rect">
            <a:avLst/>
          </a:prstGeom>
        </p:spPr>
      </p:pic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BEE23D7-C227-F573-2547-56C77BABC6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121" y="4570409"/>
            <a:ext cx="3970733" cy="3468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/>
            </a:lvl2pPr>
          </a:lstStyle>
          <a:p>
            <a:r>
              <a:rPr lang="en-US"/>
              <a:t>email@domain.com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8F59729-87EE-DD0F-12BF-01690AB10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81121" y="5153671"/>
            <a:ext cx="3970733" cy="3468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/>
            </a:lvl2pPr>
          </a:lstStyle>
          <a:p>
            <a:r>
              <a:rPr lang="es-ES">
                <a:solidFill>
                  <a:prstClr val="white"/>
                </a:solidFill>
                <a:latin typeface="Segoe UI Semilight"/>
              </a:rPr>
              <a:t>https://www.linkedin.com/in/xxxx/</a:t>
            </a:r>
            <a:endParaRPr lang="en-U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520AA37-ACF9-7A7A-2789-D6728AAA1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81121" y="5820989"/>
            <a:ext cx="3970733" cy="3468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/>
            </a:lvl2pPr>
          </a:lstStyle>
          <a:p>
            <a:r>
              <a:rPr lang="es-ES">
                <a:solidFill>
                  <a:prstClr val="white"/>
                </a:solidFill>
                <a:latin typeface="Segoe UI Semilight"/>
              </a:rPr>
              <a:t>@xxxxx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iversa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EE83BA-5FDA-6784-9017-A6D8DD7C7EA2}"/>
              </a:ext>
            </a:extLst>
          </p:cNvPr>
          <p:cNvSpPr/>
          <p:nvPr userDrawn="1"/>
        </p:nvSpPr>
        <p:spPr bwMode="auto">
          <a:xfrm rot="16200000">
            <a:off x="4968566" y="-4968570"/>
            <a:ext cx="2254868" cy="1219199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2A73EE-094E-3177-CB0F-6C34B2A3A0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3"/>
          <a:stretch/>
        </p:blipFill>
        <p:spPr>
          <a:xfrm>
            <a:off x="-497840" y="-601471"/>
            <a:ext cx="2324149" cy="275737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EA2543A-FFCB-EB04-910A-D64166981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336" t="14410" r="43498" b="48015"/>
          <a:stretch/>
        </p:blipFill>
        <p:spPr>
          <a:xfrm>
            <a:off x="8383724" y="-3"/>
            <a:ext cx="3808275" cy="2544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1015663"/>
          </a:xfrm>
        </p:spPr>
        <p:txBody>
          <a:bodyPr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XX Years!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51BBA88-4857-5E16-A640-EA070A7E3E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6509" y="1997111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60827E06-C058-0F39-2B40-4A021CD810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12714" y="1997111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3FED24A-42BC-00C6-3A71-3113452E7F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18919" y="1997111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8B9C06D-F316-9AF0-DE30-1C7E6BBF9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25124" y="1997111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91F1EFD-C402-78B5-8683-CBB51ADBA4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329" y="1997111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142758F-528B-0705-65AC-7FF36730F5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7536" y="1997111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BDDAE74-A351-0F0E-E487-58481FBD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06509" y="3469974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26F30577-3188-FC1B-6311-31B15B6F4E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912714" y="3469974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E54CA854-D1E4-4A67-9C0F-91EEAE78898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18919" y="3469974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81A387C7-F56E-0F93-2106-A1A4BF84F1B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25124" y="3469974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451ED93C-ECB5-5ABA-91AE-A668D740FE6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329" y="3469974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26617B39-D030-0D15-0A14-47219F91B9C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137536" y="3469974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944735A-CF55-F258-CC79-0200575AB1E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06509" y="4942837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7F02922-5E61-3663-66AD-49027A706F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912714" y="4942837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ECD0058F-56ED-B7EB-1160-3790016AFF3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18919" y="4942837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00C1D70F-1C14-3A08-B958-CD7CEFD053B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525124" y="4942837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AB3CEFA2-5732-37C3-C273-CF1DF6D5F49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31329" y="4942837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149444B4-177A-A5A5-E8FF-FE6C2F0A8DD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37536" y="4942837"/>
            <a:ext cx="943752" cy="945482"/>
          </a:xfrm>
          <a:prstGeom prst="ellipse">
            <a:avLst/>
          </a:prstGeom>
          <a:solidFill>
            <a:srgbClr val="FFFFFF"/>
          </a:solidFill>
          <a:ln>
            <a:solidFill>
              <a:srgbClr val="D9D9D6"/>
            </a:solidFill>
          </a:ln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1CD333A-8D45-E50A-FF47-55118DB9C4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3084" y="2990624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6D36B28D-3259-5FFB-8AF0-F784D3AD1D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79289" y="2990624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73E540F8-C440-BF5D-E3C5-841DE7902E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85494" y="2990624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4D466AB-39AB-3F3A-4A8A-4E8B4D6445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1699" y="2990624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59AD799-3B90-DD62-8F64-7653A84791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97904" y="2990624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19AFCB0E-36A3-110F-1620-330C23E061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04111" y="2990624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E045CAB4-0287-11D2-317B-D3E23B1CCA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3084" y="4466570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B7102229-9C50-209B-64FF-931237B87F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79289" y="4466570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84006AA2-92EC-4E61-11BA-3DF518D66AE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85494" y="4466570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E6EABA32-E33E-0826-9E7D-33A4BC4E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91699" y="4466570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5B8C3E0E-432D-8044-9D5D-FCEF68DCCAA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7904" y="4466570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39E5B554-C012-1974-33E9-3CABFB623E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04111" y="4466570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6C04A62-36F1-563A-F495-FE42168248E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3084" y="5942516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5376842E-8E52-8E6A-00E4-B7A5B882C2F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79289" y="5942516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D3D95BDC-A7E0-6023-E049-B4C1ABDF2D4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85494" y="5942516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8E51CD9D-2C66-CD12-0E44-9994E3AC5DD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91699" y="5942516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C240F603-49FB-2D12-9A60-CC202D34011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997904" y="5942516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E828A347-0162-0E36-1363-72C5A80FE90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04111" y="5942516"/>
            <a:ext cx="1610602" cy="33855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+mj-lt"/>
              </a:defRPr>
            </a:lvl1pPr>
            <a:lvl2pPr marL="9525" indent="0" algn="ctr">
              <a:buNone/>
              <a:tabLst/>
              <a:defRPr sz="1100">
                <a:latin typeface="+mj-lt"/>
              </a:defRPr>
            </a:lvl2pPr>
            <a:lvl3pPr marL="9525" indent="0" algn="ctr">
              <a:buNone/>
              <a:tabLst/>
              <a:defRPr sz="1100">
                <a:latin typeface="+mj-lt"/>
              </a:defRPr>
            </a:lvl3pPr>
            <a:lvl4pPr marL="9525" indent="0" algn="ctr">
              <a:buNone/>
              <a:tabLst/>
              <a:defRPr sz="1100">
                <a:latin typeface="+mj-lt"/>
              </a:defRPr>
            </a:lvl4pPr>
            <a:lvl5pPr marL="9525" indent="0" algn="ctr">
              <a:buNone/>
              <a:tabLst/>
              <a:defRPr sz="1100">
                <a:latin typeface="+mj-lt"/>
              </a:defRPr>
            </a:lvl5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43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4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(1 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05CAFC59-6AFB-BEB7-7963-6C877BECC0E2}"/>
              </a:ext>
            </a:extLst>
          </p:cNvPr>
          <p:cNvSpPr/>
          <p:nvPr userDrawn="1"/>
        </p:nvSpPr>
        <p:spPr>
          <a:xfrm flipH="1">
            <a:off x="6095999" y="1"/>
            <a:ext cx="6095995" cy="6858000"/>
          </a:xfrm>
          <a:custGeom>
            <a:avLst/>
            <a:gdLst/>
            <a:ahLst/>
            <a:cxnLst/>
            <a:rect l="l" t="t" r="r" b="b"/>
            <a:pathLst>
              <a:path w="2872104" h="2794000">
                <a:moveTo>
                  <a:pt x="2871952" y="0"/>
                </a:moveTo>
                <a:lnTo>
                  <a:pt x="0" y="0"/>
                </a:lnTo>
                <a:lnTo>
                  <a:pt x="0" y="2794000"/>
                </a:lnTo>
                <a:lnTo>
                  <a:pt x="2871952" y="2794000"/>
                </a:lnTo>
                <a:lnTo>
                  <a:pt x="2871952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61900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38F2A2-5A13-1558-DB28-7CFB8538E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848050"/>
            <a:ext cx="4619004" cy="4249429"/>
          </a:xfrm>
        </p:spPr>
        <p:txBody>
          <a:bodyPr rIns="108000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1200"/>
              </a:spcBef>
              <a:buNone/>
              <a:tabLst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7EE69-6D48-D5EE-A5BD-189C30F4FE7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2263" y="585787"/>
            <a:ext cx="6200775" cy="5511691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</p:spTree>
    <p:extLst>
      <p:ext uri="{BB962C8B-B14F-4D97-AF65-F5344CB8AC3E}">
        <p14:creationId xmlns:p14="http://schemas.microsoft.com/office/powerpoint/2010/main" val="3800793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(2 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795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38F2A2-5A13-1558-DB28-7CFB8538E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2" y="1562025"/>
            <a:ext cx="5251283" cy="1458778"/>
          </a:xfrm>
        </p:spPr>
        <p:txBody>
          <a:bodyPr bIns="72000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600"/>
              </a:spcBef>
              <a:buNone/>
              <a:tabLst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682D51C5-F32F-BF16-0A83-F7F1C1CE454A}"/>
              </a:ext>
            </a:extLst>
          </p:cNvPr>
          <p:cNvSpPr/>
          <p:nvPr userDrawn="1"/>
        </p:nvSpPr>
        <p:spPr>
          <a:xfrm flipH="1">
            <a:off x="0" y="4199633"/>
            <a:ext cx="12192000" cy="2658367"/>
          </a:xfrm>
          <a:custGeom>
            <a:avLst/>
            <a:gdLst/>
            <a:ahLst/>
            <a:cxnLst/>
            <a:rect l="l" t="t" r="r" b="b"/>
            <a:pathLst>
              <a:path w="2872104" h="2794000">
                <a:moveTo>
                  <a:pt x="2871952" y="0"/>
                </a:moveTo>
                <a:lnTo>
                  <a:pt x="0" y="0"/>
                </a:lnTo>
                <a:lnTo>
                  <a:pt x="0" y="2794000"/>
                </a:lnTo>
                <a:lnTo>
                  <a:pt x="2871952" y="2794000"/>
                </a:lnTo>
                <a:lnTo>
                  <a:pt x="2871952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CDECBA8-A6CD-1721-0E34-145C394994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4544" y="1562025"/>
            <a:ext cx="5251283" cy="1458778"/>
          </a:xfrm>
        </p:spPr>
        <p:txBody>
          <a:bodyPr bIns="72000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600"/>
              </a:spcBef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marL="9525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4355B-8DB8-97F6-5BFD-9F3CA42756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8963" y="3021013"/>
            <a:ext cx="5249862" cy="3341687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800" smtClean="0"/>
            </a:lvl1pPr>
            <a:lvl2pPr>
              <a:defRPr lang="en-US" sz="14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0242D67-12B5-602D-3047-375B7DB88A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34544" y="3021013"/>
            <a:ext cx="5249862" cy="3341687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800" smtClean="0"/>
            </a:lvl1pPr>
            <a:lvl2pPr>
              <a:defRPr lang="en-US" sz="14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</p:spTree>
    <p:extLst>
      <p:ext uri="{BB962C8B-B14F-4D97-AF65-F5344CB8AC3E}">
        <p14:creationId xmlns:p14="http://schemas.microsoft.com/office/powerpoint/2010/main" val="21579514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(3 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795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38F2A2-5A13-1558-DB28-7CFB8538E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562025"/>
            <a:ext cx="3332400" cy="1458778"/>
          </a:xfrm>
        </p:spPr>
        <p:txBody>
          <a:bodyPr bIns="72000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600"/>
              </a:spcBef>
              <a:buNone/>
              <a:tabLst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682D51C5-F32F-BF16-0A83-F7F1C1CE454A}"/>
              </a:ext>
            </a:extLst>
          </p:cNvPr>
          <p:cNvSpPr/>
          <p:nvPr userDrawn="1"/>
        </p:nvSpPr>
        <p:spPr>
          <a:xfrm flipH="1">
            <a:off x="0" y="4199633"/>
            <a:ext cx="12192000" cy="2658367"/>
          </a:xfrm>
          <a:custGeom>
            <a:avLst/>
            <a:gdLst/>
            <a:ahLst/>
            <a:cxnLst/>
            <a:rect l="l" t="t" r="r" b="b"/>
            <a:pathLst>
              <a:path w="2872104" h="2794000">
                <a:moveTo>
                  <a:pt x="2871952" y="0"/>
                </a:moveTo>
                <a:lnTo>
                  <a:pt x="0" y="0"/>
                </a:lnTo>
                <a:lnTo>
                  <a:pt x="0" y="2794000"/>
                </a:lnTo>
                <a:lnTo>
                  <a:pt x="2871952" y="2794000"/>
                </a:lnTo>
                <a:lnTo>
                  <a:pt x="2871952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CDECBA8-A6CD-1721-0E34-145C394994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5270" y="1562025"/>
            <a:ext cx="3332400" cy="1458778"/>
          </a:xfrm>
        </p:spPr>
        <p:txBody>
          <a:bodyPr bIns="72000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600"/>
              </a:spcBef>
              <a:buNone/>
              <a:tabLst/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marL="9525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7AB48C3-62C7-309D-2E60-F4C37CDCAF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65750" y="1562025"/>
            <a:ext cx="3332400" cy="1458778"/>
          </a:xfrm>
        </p:spPr>
        <p:txBody>
          <a:bodyPr bIns="72000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600"/>
              </a:spcBef>
              <a:buNone/>
              <a:tabLst/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marL="9525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7D5F3DE-1C9A-746E-B8D0-D02B443BA1F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264" y="3021013"/>
            <a:ext cx="3328925" cy="3341687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800" smtClean="0"/>
            </a:lvl1pPr>
            <a:lvl2pPr>
              <a:defRPr lang="en-US" sz="14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9AF5B-5D22-E8AD-F049-1F8D28CDFC0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25270" y="3021013"/>
            <a:ext cx="3328925" cy="3341687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800" smtClean="0"/>
            </a:lvl1pPr>
            <a:lvl2pPr>
              <a:defRPr lang="en-US" sz="14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0FE5D22-019B-6CFC-3E99-70BC9E4994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265750" y="3021013"/>
            <a:ext cx="3328925" cy="3341687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800" smtClean="0"/>
            </a:lvl1pPr>
            <a:lvl2pPr>
              <a:defRPr lang="en-US" sz="14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</p:spTree>
    <p:extLst>
      <p:ext uri="{BB962C8B-B14F-4D97-AF65-F5344CB8AC3E}">
        <p14:creationId xmlns:p14="http://schemas.microsoft.com/office/powerpoint/2010/main" val="4237517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(6 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DBF46D-9252-5BC8-4086-34C8A2E2C89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88264" y="2279883"/>
            <a:ext cx="3328926" cy="1355513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795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38F2A2-5A13-1558-DB28-7CFB8538E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424572"/>
            <a:ext cx="3332400" cy="769966"/>
          </a:xfrm>
        </p:spPr>
        <p:txBody>
          <a:bodyPr bIns="72000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600"/>
              </a:spcBef>
              <a:buNone/>
              <a:tabLst/>
              <a:defRPr kumimoji="0" lang="en-US" sz="11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marL="9525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682D51C5-F32F-BF16-0A83-F7F1C1CE454A}"/>
              </a:ext>
            </a:extLst>
          </p:cNvPr>
          <p:cNvSpPr/>
          <p:nvPr userDrawn="1"/>
        </p:nvSpPr>
        <p:spPr>
          <a:xfrm flipH="1">
            <a:off x="0" y="3796495"/>
            <a:ext cx="12192000" cy="3061505"/>
          </a:xfrm>
          <a:custGeom>
            <a:avLst/>
            <a:gdLst/>
            <a:ahLst/>
            <a:cxnLst/>
            <a:rect l="l" t="t" r="r" b="b"/>
            <a:pathLst>
              <a:path w="2872104" h="2794000">
                <a:moveTo>
                  <a:pt x="2871952" y="0"/>
                </a:moveTo>
                <a:lnTo>
                  <a:pt x="0" y="0"/>
                </a:lnTo>
                <a:lnTo>
                  <a:pt x="0" y="2794000"/>
                </a:lnTo>
                <a:lnTo>
                  <a:pt x="2871952" y="2794000"/>
                </a:lnTo>
                <a:lnTo>
                  <a:pt x="2871952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CDECBA8-A6CD-1721-0E34-145C394994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5270" y="1424572"/>
            <a:ext cx="3332400" cy="769966"/>
          </a:xfrm>
        </p:spPr>
        <p:txBody>
          <a:bodyPr bIns="72000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600"/>
              </a:spcBef>
              <a:buNone/>
              <a:tabLst/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marL="9525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7AB48C3-62C7-309D-2E60-F4C37CDCAF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65750" y="1424572"/>
            <a:ext cx="3332400" cy="769966"/>
          </a:xfrm>
        </p:spPr>
        <p:txBody>
          <a:bodyPr bIns="72000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600"/>
              </a:spcBef>
              <a:buNone/>
              <a:tabLst/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marL="9525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0014565-8C94-7611-280C-D185D283E5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264" y="3994549"/>
            <a:ext cx="3332400" cy="769966"/>
          </a:xfrm>
        </p:spPr>
        <p:txBody>
          <a:bodyPr bIns="72000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600"/>
              </a:spcBef>
              <a:buNone/>
              <a:tabLst/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marL="9525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AAF7210-6E3F-4AAE-25E2-660A36C0E5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25269" y="3994549"/>
            <a:ext cx="3332400" cy="769966"/>
          </a:xfrm>
        </p:spPr>
        <p:txBody>
          <a:bodyPr bIns="72000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600"/>
              </a:spcBef>
              <a:buNone/>
              <a:tabLst/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marL="9525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31C2539-00F6-DFD6-8E40-19222C3FCA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5749" y="3994549"/>
            <a:ext cx="3332400" cy="769966"/>
          </a:xfrm>
        </p:spPr>
        <p:txBody>
          <a:bodyPr bIns="72000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9525" indent="0">
              <a:spcBef>
                <a:spcPts val="600"/>
              </a:spcBef>
              <a:buNone/>
              <a:tabLst/>
              <a:def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9525" indent="0">
              <a:buNone/>
              <a:tabLst/>
              <a:defRPr sz="1400"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/>
              <a:t>Heading</a:t>
            </a:r>
          </a:p>
          <a:p>
            <a:pPr marL="9525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Data description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5B801-9942-C672-F8E7-90A0AFBFEB8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425270" y="2279883"/>
            <a:ext cx="3328926" cy="1355513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2E69CA-868D-AE19-EA0D-AF04BE95D3A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265750" y="2279883"/>
            <a:ext cx="3328926" cy="1355513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15A59C6-368D-CD52-A5D4-923618ECC7E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88264" y="4849860"/>
            <a:ext cx="3328926" cy="1355513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791E0DB-2AB8-4A90-CDC8-D49BD0B996B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425269" y="4849860"/>
            <a:ext cx="3328926" cy="1355513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06EFEF5-0963-CE38-2E75-875B7EEFC27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265749" y="4849860"/>
            <a:ext cx="3328926" cy="1355513"/>
          </a:xfrm>
          <a:solidFill>
            <a:srgbClr val="FFFFFF"/>
          </a:solidFill>
          <a:ln>
            <a:solidFill>
              <a:schemeClr val="bg2"/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icon to add picture or chart</a:t>
            </a:r>
          </a:p>
        </p:txBody>
      </p:sp>
    </p:spTree>
    <p:extLst>
      <p:ext uri="{BB962C8B-B14F-4D97-AF65-F5344CB8AC3E}">
        <p14:creationId xmlns:p14="http://schemas.microsoft.com/office/powerpoint/2010/main" val="372340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and black background&#10;&#10;Description automatically generated">
            <a:extLst>
              <a:ext uri="{FF2B5EF4-FFF2-40B4-BE49-F238E27FC236}">
                <a16:creationId xmlns:a16="http://schemas.microsoft.com/office/drawing/2014/main" id="{31AC9B0C-1D8E-6EE5-46DE-2BC5D3E89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5577" t="50467"/>
          <a:stretch/>
        </p:blipFill>
        <p:spPr>
          <a:xfrm rot="10800000">
            <a:off x="5390504" y="-3"/>
            <a:ext cx="6801496" cy="3783345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BE7C960B-9262-D629-3261-014C2A2211F5}"/>
              </a:ext>
            </a:extLst>
          </p:cNvPr>
          <p:cNvSpPr/>
          <p:nvPr userDrawn="1"/>
        </p:nvSpPr>
        <p:spPr>
          <a:xfrm flipH="1">
            <a:off x="0" y="3772542"/>
            <a:ext cx="12192000" cy="3085454"/>
          </a:xfrm>
          <a:custGeom>
            <a:avLst/>
            <a:gdLst/>
            <a:ahLst/>
            <a:cxnLst/>
            <a:rect l="l" t="t" r="r" b="b"/>
            <a:pathLst>
              <a:path w="2872104" h="2794000">
                <a:moveTo>
                  <a:pt x="2871952" y="0"/>
                </a:moveTo>
                <a:lnTo>
                  <a:pt x="0" y="0"/>
                </a:lnTo>
                <a:lnTo>
                  <a:pt x="0" y="2794000"/>
                </a:lnTo>
                <a:lnTo>
                  <a:pt x="2871952" y="2794000"/>
                </a:lnTo>
                <a:lnTo>
                  <a:pt x="2871952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843" y="457200"/>
            <a:ext cx="1027494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E2C24-566B-31CB-0AB1-371BB7E975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2542"/>
            <a:ext cx="12192000" cy="10800"/>
          </a:xfrm>
          <a:solidFill>
            <a:srgbClr val="8DC8E8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1BDEB1-AA5D-6378-80CC-C9704154DA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263" y="3522059"/>
            <a:ext cx="1299804" cy="307777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2FFA679-A011-4CB2-17B0-D84EF6919D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8263" y="1833332"/>
            <a:ext cx="1882775" cy="1554272"/>
          </a:xfrm>
        </p:spPr>
        <p:txBody>
          <a:bodyPr anchor="b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1745E5A-2C0F-1F55-EF9D-1556D501FE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03364" y="3522059"/>
            <a:ext cx="1299804" cy="307777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2A0733D-40E9-9209-F9F4-7718D004B38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03364" y="3975274"/>
            <a:ext cx="1882775" cy="1554272"/>
          </a:xfrm>
        </p:spPr>
        <p:txBody>
          <a:bodyPr anchor="t"/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AF0F684-062F-36A9-40FF-79E62BB72D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18465" y="3522059"/>
            <a:ext cx="1299804" cy="307777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83B08CC-944E-33A5-452E-30CF7CE3EF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18465" y="1833332"/>
            <a:ext cx="1882775" cy="1554272"/>
          </a:xfrm>
        </p:spPr>
        <p:txBody>
          <a:bodyPr anchor="b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18296F6-3998-566A-3D75-7DD19DDBA5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66" y="3522059"/>
            <a:ext cx="1299804" cy="307777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11FB3B4-3367-F47E-EBD7-B6941B4B06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66" y="3975274"/>
            <a:ext cx="1882775" cy="1554272"/>
          </a:xfrm>
        </p:spPr>
        <p:txBody>
          <a:bodyPr anchor="t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C95876E-EF61-FF8C-0C6C-48DAACEDEE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48667" y="3522059"/>
            <a:ext cx="1299804" cy="307777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A886C58-E738-5B97-773D-562EF8FA15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48667" y="1833332"/>
            <a:ext cx="1882775" cy="1554272"/>
          </a:xfrm>
        </p:spPr>
        <p:txBody>
          <a:bodyPr anchor="b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8B06F83C-84B8-7080-941C-B90A17A44A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63770" y="3522059"/>
            <a:ext cx="1299804" cy="307777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EEB6462-AC57-A24C-ABE9-CD2D5BBC024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63770" y="3975274"/>
            <a:ext cx="1882775" cy="1554272"/>
          </a:xfrm>
        </p:spPr>
        <p:txBody>
          <a:bodyPr anchor="t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CCF80AE6-5C40-2CD2-707F-1B96DA963213}"/>
              </a:ext>
            </a:extLst>
          </p:cNvPr>
          <p:cNvSpPr/>
          <p:nvPr/>
        </p:nvSpPr>
        <p:spPr>
          <a:xfrm>
            <a:off x="588263" y="469288"/>
            <a:ext cx="514980" cy="514980"/>
          </a:xfrm>
          <a:custGeom>
            <a:avLst/>
            <a:gdLst>
              <a:gd name="connsiteX0" fmla="*/ 751647 w 751647"/>
              <a:gd name="connsiteY0" fmla="*/ 229670 h 751647"/>
              <a:gd name="connsiteX1" fmla="*/ 751647 w 751647"/>
              <a:gd name="connsiteY1" fmla="*/ 615933 h 751647"/>
              <a:gd name="connsiteX2" fmla="*/ 615933 w 751647"/>
              <a:gd name="connsiteY2" fmla="*/ 751647 h 751647"/>
              <a:gd name="connsiteX3" fmla="*/ 135714 w 751647"/>
              <a:gd name="connsiteY3" fmla="*/ 751647 h 751647"/>
              <a:gd name="connsiteX4" fmla="*/ 0 w 751647"/>
              <a:gd name="connsiteY4" fmla="*/ 615933 h 751647"/>
              <a:gd name="connsiteX5" fmla="*/ 0 w 751647"/>
              <a:gd name="connsiteY5" fmla="*/ 229670 h 751647"/>
              <a:gd name="connsiteX6" fmla="*/ 751647 w 751647"/>
              <a:gd name="connsiteY6" fmla="*/ 229670 h 751647"/>
              <a:gd name="connsiteX7" fmla="*/ 177472 w 751647"/>
              <a:gd name="connsiteY7" fmla="*/ 501098 h 751647"/>
              <a:gd name="connsiteX8" fmla="*/ 125275 w 751647"/>
              <a:gd name="connsiteY8" fmla="*/ 553296 h 751647"/>
              <a:gd name="connsiteX9" fmla="*/ 177472 w 751647"/>
              <a:gd name="connsiteY9" fmla="*/ 605493 h 751647"/>
              <a:gd name="connsiteX10" fmla="*/ 229670 w 751647"/>
              <a:gd name="connsiteY10" fmla="*/ 553296 h 751647"/>
              <a:gd name="connsiteX11" fmla="*/ 177472 w 751647"/>
              <a:gd name="connsiteY11" fmla="*/ 501098 h 751647"/>
              <a:gd name="connsiteX12" fmla="*/ 375824 w 751647"/>
              <a:gd name="connsiteY12" fmla="*/ 501098 h 751647"/>
              <a:gd name="connsiteX13" fmla="*/ 323626 w 751647"/>
              <a:gd name="connsiteY13" fmla="*/ 553296 h 751647"/>
              <a:gd name="connsiteX14" fmla="*/ 375824 w 751647"/>
              <a:gd name="connsiteY14" fmla="*/ 605493 h 751647"/>
              <a:gd name="connsiteX15" fmla="*/ 428021 w 751647"/>
              <a:gd name="connsiteY15" fmla="*/ 553296 h 751647"/>
              <a:gd name="connsiteX16" fmla="*/ 375824 w 751647"/>
              <a:gd name="connsiteY16" fmla="*/ 501098 h 751647"/>
              <a:gd name="connsiteX17" fmla="*/ 177472 w 751647"/>
              <a:gd name="connsiteY17" fmla="*/ 313186 h 751647"/>
              <a:gd name="connsiteX18" fmla="*/ 125275 w 751647"/>
              <a:gd name="connsiteY18" fmla="*/ 365384 h 751647"/>
              <a:gd name="connsiteX19" fmla="*/ 177472 w 751647"/>
              <a:gd name="connsiteY19" fmla="*/ 417582 h 751647"/>
              <a:gd name="connsiteX20" fmla="*/ 229670 w 751647"/>
              <a:gd name="connsiteY20" fmla="*/ 365384 h 751647"/>
              <a:gd name="connsiteX21" fmla="*/ 177472 w 751647"/>
              <a:gd name="connsiteY21" fmla="*/ 313186 h 751647"/>
              <a:gd name="connsiteX22" fmla="*/ 375824 w 751647"/>
              <a:gd name="connsiteY22" fmla="*/ 313186 h 751647"/>
              <a:gd name="connsiteX23" fmla="*/ 323626 w 751647"/>
              <a:gd name="connsiteY23" fmla="*/ 365384 h 751647"/>
              <a:gd name="connsiteX24" fmla="*/ 375824 w 751647"/>
              <a:gd name="connsiteY24" fmla="*/ 417582 h 751647"/>
              <a:gd name="connsiteX25" fmla="*/ 428021 w 751647"/>
              <a:gd name="connsiteY25" fmla="*/ 365384 h 751647"/>
              <a:gd name="connsiteX26" fmla="*/ 375824 w 751647"/>
              <a:gd name="connsiteY26" fmla="*/ 313186 h 751647"/>
              <a:gd name="connsiteX27" fmla="*/ 574175 w 751647"/>
              <a:gd name="connsiteY27" fmla="*/ 313186 h 751647"/>
              <a:gd name="connsiteX28" fmla="*/ 521977 w 751647"/>
              <a:gd name="connsiteY28" fmla="*/ 365384 h 751647"/>
              <a:gd name="connsiteX29" fmla="*/ 574175 w 751647"/>
              <a:gd name="connsiteY29" fmla="*/ 417582 h 751647"/>
              <a:gd name="connsiteX30" fmla="*/ 626373 w 751647"/>
              <a:gd name="connsiteY30" fmla="*/ 365384 h 751647"/>
              <a:gd name="connsiteX31" fmla="*/ 574175 w 751647"/>
              <a:gd name="connsiteY31" fmla="*/ 313186 h 751647"/>
              <a:gd name="connsiteX32" fmla="*/ 615933 w 751647"/>
              <a:gd name="connsiteY32" fmla="*/ 0 h 751647"/>
              <a:gd name="connsiteX33" fmla="*/ 751647 w 751647"/>
              <a:gd name="connsiteY33" fmla="*/ 135714 h 751647"/>
              <a:gd name="connsiteX34" fmla="*/ 751647 w 751647"/>
              <a:gd name="connsiteY34" fmla="*/ 167033 h 751647"/>
              <a:gd name="connsiteX35" fmla="*/ 0 w 751647"/>
              <a:gd name="connsiteY35" fmla="*/ 167033 h 751647"/>
              <a:gd name="connsiteX36" fmla="*/ 0 w 751647"/>
              <a:gd name="connsiteY36" fmla="*/ 135714 h 751647"/>
              <a:gd name="connsiteX37" fmla="*/ 135714 w 751647"/>
              <a:gd name="connsiteY37" fmla="*/ 0 h 751647"/>
              <a:gd name="connsiteX38" fmla="*/ 615933 w 751647"/>
              <a:gd name="connsiteY38" fmla="*/ 0 h 7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1647" h="751647">
                <a:moveTo>
                  <a:pt x="751647" y="229670"/>
                </a:moveTo>
                <a:lnTo>
                  <a:pt x="751647" y="615933"/>
                </a:lnTo>
                <a:cubicBezTo>
                  <a:pt x="751647" y="690886"/>
                  <a:pt x="690886" y="751647"/>
                  <a:pt x="615933" y="751647"/>
                </a:cubicBezTo>
                <a:lnTo>
                  <a:pt x="135714" y="751647"/>
                </a:lnTo>
                <a:cubicBezTo>
                  <a:pt x="60761" y="751647"/>
                  <a:pt x="0" y="690886"/>
                  <a:pt x="0" y="615933"/>
                </a:cubicBezTo>
                <a:lnTo>
                  <a:pt x="0" y="229670"/>
                </a:lnTo>
                <a:lnTo>
                  <a:pt x="751647" y="229670"/>
                </a:lnTo>
                <a:close/>
                <a:moveTo>
                  <a:pt x="177472" y="501098"/>
                </a:moveTo>
                <a:cubicBezTo>
                  <a:pt x="148644" y="501098"/>
                  <a:pt x="125275" y="524468"/>
                  <a:pt x="125275" y="553296"/>
                </a:cubicBezTo>
                <a:cubicBezTo>
                  <a:pt x="125275" y="582124"/>
                  <a:pt x="148644" y="605493"/>
                  <a:pt x="177472" y="605493"/>
                </a:cubicBezTo>
                <a:cubicBezTo>
                  <a:pt x="206300" y="605493"/>
                  <a:pt x="229670" y="582124"/>
                  <a:pt x="229670" y="553296"/>
                </a:cubicBezTo>
                <a:cubicBezTo>
                  <a:pt x="229670" y="524468"/>
                  <a:pt x="206300" y="501098"/>
                  <a:pt x="177472" y="501098"/>
                </a:cubicBezTo>
                <a:close/>
                <a:moveTo>
                  <a:pt x="375824" y="501098"/>
                </a:moveTo>
                <a:cubicBezTo>
                  <a:pt x="346996" y="501098"/>
                  <a:pt x="323626" y="524468"/>
                  <a:pt x="323626" y="553296"/>
                </a:cubicBezTo>
                <a:cubicBezTo>
                  <a:pt x="323626" y="582124"/>
                  <a:pt x="346996" y="605493"/>
                  <a:pt x="375824" y="605493"/>
                </a:cubicBezTo>
                <a:cubicBezTo>
                  <a:pt x="404652" y="605493"/>
                  <a:pt x="428021" y="582124"/>
                  <a:pt x="428021" y="553296"/>
                </a:cubicBezTo>
                <a:cubicBezTo>
                  <a:pt x="428021" y="524468"/>
                  <a:pt x="404652" y="501098"/>
                  <a:pt x="375824" y="501098"/>
                </a:cubicBezTo>
                <a:close/>
                <a:moveTo>
                  <a:pt x="177472" y="313186"/>
                </a:moveTo>
                <a:cubicBezTo>
                  <a:pt x="148644" y="313186"/>
                  <a:pt x="125275" y="336556"/>
                  <a:pt x="125275" y="365384"/>
                </a:cubicBezTo>
                <a:cubicBezTo>
                  <a:pt x="125275" y="394212"/>
                  <a:pt x="148644" y="417582"/>
                  <a:pt x="177472" y="417582"/>
                </a:cubicBezTo>
                <a:cubicBezTo>
                  <a:pt x="206300" y="417582"/>
                  <a:pt x="229670" y="394212"/>
                  <a:pt x="229670" y="365384"/>
                </a:cubicBezTo>
                <a:cubicBezTo>
                  <a:pt x="229670" y="336556"/>
                  <a:pt x="206300" y="313186"/>
                  <a:pt x="177472" y="313186"/>
                </a:cubicBezTo>
                <a:close/>
                <a:moveTo>
                  <a:pt x="375824" y="313186"/>
                </a:moveTo>
                <a:cubicBezTo>
                  <a:pt x="346996" y="313186"/>
                  <a:pt x="323626" y="336556"/>
                  <a:pt x="323626" y="365384"/>
                </a:cubicBezTo>
                <a:cubicBezTo>
                  <a:pt x="323626" y="394212"/>
                  <a:pt x="346996" y="417582"/>
                  <a:pt x="375824" y="417582"/>
                </a:cubicBezTo>
                <a:cubicBezTo>
                  <a:pt x="404652" y="417582"/>
                  <a:pt x="428021" y="394212"/>
                  <a:pt x="428021" y="365384"/>
                </a:cubicBezTo>
                <a:cubicBezTo>
                  <a:pt x="428021" y="336556"/>
                  <a:pt x="404652" y="313186"/>
                  <a:pt x="375824" y="313186"/>
                </a:cubicBezTo>
                <a:close/>
                <a:moveTo>
                  <a:pt x="574175" y="313186"/>
                </a:moveTo>
                <a:cubicBezTo>
                  <a:pt x="545347" y="313186"/>
                  <a:pt x="521977" y="336556"/>
                  <a:pt x="521977" y="365384"/>
                </a:cubicBezTo>
                <a:cubicBezTo>
                  <a:pt x="521977" y="394212"/>
                  <a:pt x="545347" y="417582"/>
                  <a:pt x="574175" y="417582"/>
                </a:cubicBezTo>
                <a:cubicBezTo>
                  <a:pt x="603003" y="417582"/>
                  <a:pt x="626373" y="394212"/>
                  <a:pt x="626373" y="365384"/>
                </a:cubicBezTo>
                <a:cubicBezTo>
                  <a:pt x="626373" y="336556"/>
                  <a:pt x="603003" y="313186"/>
                  <a:pt x="574175" y="313186"/>
                </a:cubicBezTo>
                <a:close/>
                <a:moveTo>
                  <a:pt x="615933" y="0"/>
                </a:moveTo>
                <a:cubicBezTo>
                  <a:pt x="690886" y="0"/>
                  <a:pt x="751647" y="60761"/>
                  <a:pt x="751647" y="135714"/>
                </a:cubicBezTo>
                <a:lnTo>
                  <a:pt x="751647" y="167033"/>
                </a:lnTo>
                <a:lnTo>
                  <a:pt x="0" y="167033"/>
                </a:lnTo>
                <a:lnTo>
                  <a:pt x="0" y="135714"/>
                </a:lnTo>
                <a:cubicBezTo>
                  <a:pt x="0" y="60761"/>
                  <a:pt x="60761" y="0"/>
                  <a:pt x="135714" y="0"/>
                </a:cubicBezTo>
                <a:lnTo>
                  <a:pt x="61593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2800" spc="0" baseline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194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and black background&#10;&#10;Description automatically generated">
            <a:extLst>
              <a:ext uri="{FF2B5EF4-FFF2-40B4-BE49-F238E27FC236}">
                <a16:creationId xmlns:a16="http://schemas.microsoft.com/office/drawing/2014/main" id="{BB4F7792-D92C-C2BB-D639-474373189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5577" t="73"/>
          <a:stretch/>
        </p:blipFill>
        <p:spPr>
          <a:xfrm rot="10800000">
            <a:off x="472057" y="0"/>
            <a:ext cx="6111366" cy="685800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AD9B9578-2C6A-67F8-31FF-1F9ABCA3BACA}"/>
              </a:ext>
            </a:extLst>
          </p:cNvPr>
          <p:cNvSpPr/>
          <p:nvPr userDrawn="1"/>
        </p:nvSpPr>
        <p:spPr>
          <a:xfrm flipH="1">
            <a:off x="6059125" y="-4"/>
            <a:ext cx="6132873" cy="6858000"/>
          </a:xfrm>
          <a:custGeom>
            <a:avLst/>
            <a:gdLst/>
            <a:ahLst/>
            <a:cxnLst/>
            <a:rect l="l" t="t" r="r" b="b"/>
            <a:pathLst>
              <a:path w="2872104" h="2794000">
                <a:moveTo>
                  <a:pt x="2871952" y="0"/>
                </a:moveTo>
                <a:lnTo>
                  <a:pt x="0" y="0"/>
                </a:lnTo>
                <a:lnTo>
                  <a:pt x="0" y="2794000"/>
                </a:lnTo>
                <a:lnTo>
                  <a:pt x="2871952" y="2794000"/>
                </a:lnTo>
                <a:lnTo>
                  <a:pt x="2871952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661" y="2875002"/>
            <a:ext cx="3070446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E2C24-566B-31CB-0AB1-371BB7E975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5400000">
            <a:off x="2635527" y="3423600"/>
            <a:ext cx="6858000" cy="10800"/>
          </a:xfrm>
          <a:solidFill>
            <a:srgbClr val="8DC8E8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1BDEB1-AA5D-6378-80CC-C9704154DA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4374" y="532000"/>
            <a:ext cx="1183544" cy="246221"/>
          </a:xfrm>
          <a:prstGeom prst="rect">
            <a:avLst/>
          </a:prstGeom>
          <a:ln>
            <a:noFill/>
          </a:ln>
        </p:spPr>
        <p:txBody>
          <a:bodyPr anchor="t">
            <a:spAutoFit/>
          </a:bodyPr>
          <a:lstStyle>
            <a:lvl1pPr marL="0" indent="0" algn="r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2FFA679-A011-4CB2-17B0-D84EF6919D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859" y="532000"/>
            <a:ext cx="5228518" cy="784830"/>
          </a:xfrm>
        </p:spPr>
        <p:txBody>
          <a:bodyPr wrap="square" anchor="t">
            <a:sp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1745E5A-2C0F-1F55-EF9D-1556D501FE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4374" y="1546979"/>
            <a:ext cx="1183544" cy="246221"/>
          </a:xfrm>
          <a:prstGeom prst="rect">
            <a:avLst/>
          </a:prstGeom>
          <a:ln>
            <a:noFill/>
          </a:ln>
        </p:spPr>
        <p:txBody>
          <a:bodyPr anchor="t">
            <a:spAutoFit/>
          </a:bodyPr>
          <a:lstStyle>
            <a:lvl1pPr marL="0" indent="0" algn="r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2A0733D-40E9-9209-F9F4-7718D004B38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59" y="1546979"/>
            <a:ext cx="5228518" cy="784830"/>
          </a:xfrm>
        </p:spPr>
        <p:txBody>
          <a:bodyPr anchor="t">
            <a:sp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AF0F684-062F-36A9-40FF-79E62BB72D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374" y="2561958"/>
            <a:ext cx="1183544" cy="307777"/>
          </a:xfrm>
          <a:prstGeom prst="rect">
            <a:avLst/>
          </a:prstGeom>
          <a:ln>
            <a:noFill/>
          </a:ln>
        </p:spPr>
        <p:txBody>
          <a:bodyPr anchor="t">
            <a:normAutofit/>
          </a:bodyPr>
          <a:lstStyle>
            <a:lvl1pPr marL="0" indent="0" algn="r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83B08CC-944E-33A5-452E-30CF7CE3EF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59" y="2561958"/>
            <a:ext cx="5228518" cy="784830"/>
          </a:xfrm>
        </p:spPr>
        <p:txBody>
          <a:bodyPr anchor="t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18296F6-3998-566A-3D75-7DD19DDBA5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0333" y="3576937"/>
            <a:ext cx="1183544" cy="307777"/>
          </a:xfrm>
          <a:prstGeom prst="rect">
            <a:avLst/>
          </a:prstGeom>
          <a:ln>
            <a:noFill/>
          </a:ln>
        </p:spPr>
        <p:txBody>
          <a:bodyPr anchor="t">
            <a:normAutofit/>
          </a:bodyPr>
          <a:lstStyle>
            <a:lvl1pPr marL="0" indent="0" algn="r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11FB3B4-3367-F47E-EBD7-B6941B4B06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9859" y="3576937"/>
            <a:ext cx="5228518" cy="784830"/>
          </a:xfrm>
        </p:spPr>
        <p:txBody>
          <a:bodyPr anchor="t">
            <a:sp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C95876E-EF61-FF8C-0C6C-48DAACEDEE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40333" y="4591916"/>
            <a:ext cx="1183544" cy="307777"/>
          </a:xfrm>
          <a:prstGeom prst="rect">
            <a:avLst/>
          </a:prstGeom>
          <a:ln>
            <a:noFill/>
          </a:ln>
        </p:spPr>
        <p:txBody>
          <a:bodyPr anchor="t">
            <a:normAutofit/>
          </a:bodyPr>
          <a:lstStyle>
            <a:lvl1pPr marL="0" indent="0" algn="r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A886C58-E738-5B97-773D-562EF8FA15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9859" y="4591916"/>
            <a:ext cx="5228518" cy="784830"/>
          </a:xfrm>
        </p:spPr>
        <p:txBody>
          <a:bodyPr anchor="t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8B06F83C-84B8-7080-941C-B90A17A44A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40333" y="5606894"/>
            <a:ext cx="1183544" cy="307777"/>
          </a:xfrm>
          <a:prstGeom prst="rect">
            <a:avLst/>
          </a:prstGeom>
          <a:ln>
            <a:noFill/>
          </a:ln>
        </p:spPr>
        <p:txBody>
          <a:bodyPr anchor="t">
            <a:normAutofit/>
          </a:bodyPr>
          <a:lstStyle>
            <a:lvl1pPr marL="0" indent="0" algn="r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EEB6462-AC57-A24C-ABE9-CD2D5BBC024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19859" y="5606894"/>
            <a:ext cx="5228518" cy="784830"/>
          </a:xfrm>
        </p:spPr>
        <p:txBody>
          <a:bodyPr anchor="t">
            <a:sp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A0115A61-F9F3-080B-9622-DFDC6CF8D6BC}"/>
              </a:ext>
            </a:extLst>
          </p:cNvPr>
          <p:cNvSpPr/>
          <p:nvPr userDrawn="1"/>
        </p:nvSpPr>
        <p:spPr>
          <a:xfrm>
            <a:off x="588263" y="2894511"/>
            <a:ext cx="514980" cy="514980"/>
          </a:xfrm>
          <a:custGeom>
            <a:avLst/>
            <a:gdLst>
              <a:gd name="connsiteX0" fmla="*/ 751647 w 751647"/>
              <a:gd name="connsiteY0" fmla="*/ 229670 h 751647"/>
              <a:gd name="connsiteX1" fmla="*/ 751647 w 751647"/>
              <a:gd name="connsiteY1" fmla="*/ 615933 h 751647"/>
              <a:gd name="connsiteX2" fmla="*/ 615933 w 751647"/>
              <a:gd name="connsiteY2" fmla="*/ 751647 h 751647"/>
              <a:gd name="connsiteX3" fmla="*/ 135714 w 751647"/>
              <a:gd name="connsiteY3" fmla="*/ 751647 h 751647"/>
              <a:gd name="connsiteX4" fmla="*/ 0 w 751647"/>
              <a:gd name="connsiteY4" fmla="*/ 615933 h 751647"/>
              <a:gd name="connsiteX5" fmla="*/ 0 w 751647"/>
              <a:gd name="connsiteY5" fmla="*/ 229670 h 751647"/>
              <a:gd name="connsiteX6" fmla="*/ 751647 w 751647"/>
              <a:gd name="connsiteY6" fmla="*/ 229670 h 751647"/>
              <a:gd name="connsiteX7" fmla="*/ 177472 w 751647"/>
              <a:gd name="connsiteY7" fmla="*/ 501098 h 751647"/>
              <a:gd name="connsiteX8" fmla="*/ 125275 w 751647"/>
              <a:gd name="connsiteY8" fmla="*/ 553296 h 751647"/>
              <a:gd name="connsiteX9" fmla="*/ 177472 w 751647"/>
              <a:gd name="connsiteY9" fmla="*/ 605493 h 751647"/>
              <a:gd name="connsiteX10" fmla="*/ 229670 w 751647"/>
              <a:gd name="connsiteY10" fmla="*/ 553296 h 751647"/>
              <a:gd name="connsiteX11" fmla="*/ 177472 w 751647"/>
              <a:gd name="connsiteY11" fmla="*/ 501098 h 751647"/>
              <a:gd name="connsiteX12" fmla="*/ 375824 w 751647"/>
              <a:gd name="connsiteY12" fmla="*/ 501098 h 751647"/>
              <a:gd name="connsiteX13" fmla="*/ 323626 w 751647"/>
              <a:gd name="connsiteY13" fmla="*/ 553296 h 751647"/>
              <a:gd name="connsiteX14" fmla="*/ 375824 w 751647"/>
              <a:gd name="connsiteY14" fmla="*/ 605493 h 751647"/>
              <a:gd name="connsiteX15" fmla="*/ 428021 w 751647"/>
              <a:gd name="connsiteY15" fmla="*/ 553296 h 751647"/>
              <a:gd name="connsiteX16" fmla="*/ 375824 w 751647"/>
              <a:gd name="connsiteY16" fmla="*/ 501098 h 751647"/>
              <a:gd name="connsiteX17" fmla="*/ 177472 w 751647"/>
              <a:gd name="connsiteY17" fmla="*/ 313186 h 751647"/>
              <a:gd name="connsiteX18" fmla="*/ 125275 w 751647"/>
              <a:gd name="connsiteY18" fmla="*/ 365384 h 751647"/>
              <a:gd name="connsiteX19" fmla="*/ 177472 w 751647"/>
              <a:gd name="connsiteY19" fmla="*/ 417582 h 751647"/>
              <a:gd name="connsiteX20" fmla="*/ 229670 w 751647"/>
              <a:gd name="connsiteY20" fmla="*/ 365384 h 751647"/>
              <a:gd name="connsiteX21" fmla="*/ 177472 w 751647"/>
              <a:gd name="connsiteY21" fmla="*/ 313186 h 751647"/>
              <a:gd name="connsiteX22" fmla="*/ 375824 w 751647"/>
              <a:gd name="connsiteY22" fmla="*/ 313186 h 751647"/>
              <a:gd name="connsiteX23" fmla="*/ 323626 w 751647"/>
              <a:gd name="connsiteY23" fmla="*/ 365384 h 751647"/>
              <a:gd name="connsiteX24" fmla="*/ 375824 w 751647"/>
              <a:gd name="connsiteY24" fmla="*/ 417582 h 751647"/>
              <a:gd name="connsiteX25" fmla="*/ 428021 w 751647"/>
              <a:gd name="connsiteY25" fmla="*/ 365384 h 751647"/>
              <a:gd name="connsiteX26" fmla="*/ 375824 w 751647"/>
              <a:gd name="connsiteY26" fmla="*/ 313186 h 751647"/>
              <a:gd name="connsiteX27" fmla="*/ 574175 w 751647"/>
              <a:gd name="connsiteY27" fmla="*/ 313186 h 751647"/>
              <a:gd name="connsiteX28" fmla="*/ 521977 w 751647"/>
              <a:gd name="connsiteY28" fmla="*/ 365384 h 751647"/>
              <a:gd name="connsiteX29" fmla="*/ 574175 w 751647"/>
              <a:gd name="connsiteY29" fmla="*/ 417582 h 751647"/>
              <a:gd name="connsiteX30" fmla="*/ 626373 w 751647"/>
              <a:gd name="connsiteY30" fmla="*/ 365384 h 751647"/>
              <a:gd name="connsiteX31" fmla="*/ 574175 w 751647"/>
              <a:gd name="connsiteY31" fmla="*/ 313186 h 751647"/>
              <a:gd name="connsiteX32" fmla="*/ 615933 w 751647"/>
              <a:gd name="connsiteY32" fmla="*/ 0 h 751647"/>
              <a:gd name="connsiteX33" fmla="*/ 751647 w 751647"/>
              <a:gd name="connsiteY33" fmla="*/ 135714 h 751647"/>
              <a:gd name="connsiteX34" fmla="*/ 751647 w 751647"/>
              <a:gd name="connsiteY34" fmla="*/ 167033 h 751647"/>
              <a:gd name="connsiteX35" fmla="*/ 0 w 751647"/>
              <a:gd name="connsiteY35" fmla="*/ 167033 h 751647"/>
              <a:gd name="connsiteX36" fmla="*/ 0 w 751647"/>
              <a:gd name="connsiteY36" fmla="*/ 135714 h 751647"/>
              <a:gd name="connsiteX37" fmla="*/ 135714 w 751647"/>
              <a:gd name="connsiteY37" fmla="*/ 0 h 751647"/>
              <a:gd name="connsiteX38" fmla="*/ 615933 w 751647"/>
              <a:gd name="connsiteY38" fmla="*/ 0 h 7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1647" h="751647">
                <a:moveTo>
                  <a:pt x="751647" y="229670"/>
                </a:moveTo>
                <a:lnTo>
                  <a:pt x="751647" y="615933"/>
                </a:lnTo>
                <a:cubicBezTo>
                  <a:pt x="751647" y="690886"/>
                  <a:pt x="690886" y="751647"/>
                  <a:pt x="615933" y="751647"/>
                </a:cubicBezTo>
                <a:lnTo>
                  <a:pt x="135714" y="751647"/>
                </a:lnTo>
                <a:cubicBezTo>
                  <a:pt x="60761" y="751647"/>
                  <a:pt x="0" y="690886"/>
                  <a:pt x="0" y="615933"/>
                </a:cubicBezTo>
                <a:lnTo>
                  <a:pt x="0" y="229670"/>
                </a:lnTo>
                <a:lnTo>
                  <a:pt x="751647" y="229670"/>
                </a:lnTo>
                <a:close/>
                <a:moveTo>
                  <a:pt x="177472" y="501098"/>
                </a:moveTo>
                <a:cubicBezTo>
                  <a:pt x="148644" y="501098"/>
                  <a:pt x="125275" y="524468"/>
                  <a:pt x="125275" y="553296"/>
                </a:cubicBezTo>
                <a:cubicBezTo>
                  <a:pt x="125275" y="582124"/>
                  <a:pt x="148644" y="605493"/>
                  <a:pt x="177472" y="605493"/>
                </a:cubicBezTo>
                <a:cubicBezTo>
                  <a:pt x="206300" y="605493"/>
                  <a:pt x="229670" y="582124"/>
                  <a:pt x="229670" y="553296"/>
                </a:cubicBezTo>
                <a:cubicBezTo>
                  <a:pt x="229670" y="524468"/>
                  <a:pt x="206300" y="501098"/>
                  <a:pt x="177472" y="501098"/>
                </a:cubicBezTo>
                <a:close/>
                <a:moveTo>
                  <a:pt x="375824" y="501098"/>
                </a:moveTo>
                <a:cubicBezTo>
                  <a:pt x="346996" y="501098"/>
                  <a:pt x="323626" y="524468"/>
                  <a:pt x="323626" y="553296"/>
                </a:cubicBezTo>
                <a:cubicBezTo>
                  <a:pt x="323626" y="582124"/>
                  <a:pt x="346996" y="605493"/>
                  <a:pt x="375824" y="605493"/>
                </a:cubicBezTo>
                <a:cubicBezTo>
                  <a:pt x="404652" y="605493"/>
                  <a:pt x="428021" y="582124"/>
                  <a:pt x="428021" y="553296"/>
                </a:cubicBezTo>
                <a:cubicBezTo>
                  <a:pt x="428021" y="524468"/>
                  <a:pt x="404652" y="501098"/>
                  <a:pt x="375824" y="501098"/>
                </a:cubicBezTo>
                <a:close/>
                <a:moveTo>
                  <a:pt x="177472" y="313186"/>
                </a:moveTo>
                <a:cubicBezTo>
                  <a:pt x="148644" y="313186"/>
                  <a:pt x="125275" y="336556"/>
                  <a:pt x="125275" y="365384"/>
                </a:cubicBezTo>
                <a:cubicBezTo>
                  <a:pt x="125275" y="394212"/>
                  <a:pt x="148644" y="417582"/>
                  <a:pt x="177472" y="417582"/>
                </a:cubicBezTo>
                <a:cubicBezTo>
                  <a:pt x="206300" y="417582"/>
                  <a:pt x="229670" y="394212"/>
                  <a:pt x="229670" y="365384"/>
                </a:cubicBezTo>
                <a:cubicBezTo>
                  <a:pt x="229670" y="336556"/>
                  <a:pt x="206300" y="313186"/>
                  <a:pt x="177472" y="313186"/>
                </a:cubicBezTo>
                <a:close/>
                <a:moveTo>
                  <a:pt x="375824" y="313186"/>
                </a:moveTo>
                <a:cubicBezTo>
                  <a:pt x="346996" y="313186"/>
                  <a:pt x="323626" y="336556"/>
                  <a:pt x="323626" y="365384"/>
                </a:cubicBezTo>
                <a:cubicBezTo>
                  <a:pt x="323626" y="394212"/>
                  <a:pt x="346996" y="417582"/>
                  <a:pt x="375824" y="417582"/>
                </a:cubicBezTo>
                <a:cubicBezTo>
                  <a:pt x="404652" y="417582"/>
                  <a:pt x="428021" y="394212"/>
                  <a:pt x="428021" y="365384"/>
                </a:cubicBezTo>
                <a:cubicBezTo>
                  <a:pt x="428021" y="336556"/>
                  <a:pt x="404652" y="313186"/>
                  <a:pt x="375824" y="313186"/>
                </a:cubicBezTo>
                <a:close/>
                <a:moveTo>
                  <a:pt x="574175" y="313186"/>
                </a:moveTo>
                <a:cubicBezTo>
                  <a:pt x="545347" y="313186"/>
                  <a:pt x="521977" y="336556"/>
                  <a:pt x="521977" y="365384"/>
                </a:cubicBezTo>
                <a:cubicBezTo>
                  <a:pt x="521977" y="394212"/>
                  <a:pt x="545347" y="417582"/>
                  <a:pt x="574175" y="417582"/>
                </a:cubicBezTo>
                <a:cubicBezTo>
                  <a:pt x="603003" y="417582"/>
                  <a:pt x="626373" y="394212"/>
                  <a:pt x="626373" y="365384"/>
                </a:cubicBezTo>
                <a:cubicBezTo>
                  <a:pt x="626373" y="336556"/>
                  <a:pt x="603003" y="313186"/>
                  <a:pt x="574175" y="313186"/>
                </a:cubicBezTo>
                <a:close/>
                <a:moveTo>
                  <a:pt x="615933" y="0"/>
                </a:moveTo>
                <a:cubicBezTo>
                  <a:pt x="690886" y="0"/>
                  <a:pt x="751647" y="60761"/>
                  <a:pt x="751647" y="135714"/>
                </a:cubicBezTo>
                <a:lnTo>
                  <a:pt x="751647" y="167033"/>
                </a:lnTo>
                <a:lnTo>
                  <a:pt x="0" y="167033"/>
                </a:lnTo>
                <a:lnTo>
                  <a:pt x="0" y="135714"/>
                </a:lnTo>
                <a:cubicBezTo>
                  <a:pt x="0" y="60761"/>
                  <a:pt x="60761" y="0"/>
                  <a:pt x="135714" y="0"/>
                </a:cubicBezTo>
                <a:lnTo>
                  <a:pt x="61593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2800" spc="0" baseline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70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ack background&#10;&#10;Description automatically generated">
            <a:extLst>
              <a:ext uri="{FF2B5EF4-FFF2-40B4-BE49-F238E27FC236}">
                <a16:creationId xmlns:a16="http://schemas.microsoft.com/office/drawing/2014/main" id="{5260BD30-A79C-90B4-0B59-A9DB333603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56241" t="5211"/>
          <a:stretch/>
        </p:blipFill>
        <p:spPr>
          <a:xfrm rot="10800000">
            <a:off x="5825556" y="-21521"/>
            <a:ext cx="6366444" cy="6879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1BDEB1-AA5D-6378-80CC-C9704154DA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263" y="3574936"/>
            <a:ext cx="2016000" cy="632854"/>
          </a:xfrm>
          <a:prstGeom prst="chevron">
            <a:avLst/>
          </a:prstGeom>
          <a:solidFill>
            <a:srgbClr val="E8E6DF"/>
          </a:solidFill>
          <a:ln>
            <a:noFill/>
          </a:ln>
        </p:spPr>
        <p:txBody>
          <a:bodyPr lIns="108000" anchor="ctr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2FFA679-A011-4CB2-17B0-D84EF6919D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8263" y="1828233"/>
            <a:ext cx="1882775" cy="1554272"/>
          </a:xfrm>
        </p:spPr>
        <p:txBody>
          <a:bodyPr anchor="b"/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1745E5A-2C0F-1F55-EF9D-1556D501FE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88767" y="3574936"/>
            <a:ext cx="2016000" cy="632854"/>
          </a:xfrm>
          <a:prstGeom prst="chevron">
            <a:avLst/>
          </a:prstGeom>
          <a:solidFill>
            <a:srgbClr val="E8E6DF"/>
          </a:solidFill>
          <a:ln>
            <a:noFill/>
          </a:ln>
        </p:spPr>
        <p:txBody>
          <a:bodyPr lIns="108000" anchor="ctr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2A0733D-40E9-9209-F9F4-7718D004B38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88767" y="4400221"/>
            <a:ext cx="1882775" cy="1554272"/>
          </a:xfrm>
        </p:spPr>
        <p:txBody>
          <a:bodyPr anchor="t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AF0F684-062F-36A9-40FF-79E62BB72D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89271" y="3574936"/>
            <a:ext cx="2016000" cy="632854"/>
          </a:xfrm>
          <a:prstGeom prst="chevron">
            <a:avLst/>
          </a:prstGeom>
          <a:solidFill>
            <a:srgbClr val="8DC8E8"/>
          </a:solidFill>
          <a:ln>
            <a:noFill/>
          </a:ln>
        </p:spPr>
        <p:txBody>
          <a:bodyPr lIns="108000" anchor="ctr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83B08CC-944E-33A5-452E-30CF7CE3EF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89271" y="1828233"/>
            <a:ext cx="1882775" cy="1554272"/>
          </a:xfrm>
        </p:spPr>
        <p:txBody>
          <a:bodyPr anchor="b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18296F6-3998-566A-3D75-7DD19DDBA5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89775" y="3574936"/>
            <a:ext cx="2016000" cy="632854"/>
          </a:xfrm>
          <a:prstGeom prst="chevron">
            <a:avLst/>
          </a:prstGeom>
          <a:solidFill>
            <a:srgbClr val="E8E6DF"/>
          </a:solidFill>
          <a:ln>
            <a:noFill/>
          </a:ln>
        </p:spPr>
        <p:txBody>
          <a:bodyPr lIns="108000" anchor="ctr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11FB3B4-3367-F47E-EBD7-B6941B4B06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89775" y="4400221"/>
            <a:ext cx="1882775" cy="1554272"/>
          </a:xfrm>
        </p:spPr>
        <p:txBody>
          <a:bodyPr anchor="t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C95876E-EF61-FF8C-0C6C-48DAACEDEE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90279" y="3574936"/>
            <a:ext cx="2016000" cy="632854"/>
          </a:xfrm>
          <a:prstGeom prst="chevron">
            <a:avLst/>
          </a:prstGeom>
          <a:solidFill>
            <a:srgbClr val="E8E6DF"/>
          </a:solidFill>
          <a:ln>
            <a:noFill/>
          </a:ln>
        </p:spPr>
        <p:txBody>
          <a:bodyPr lIns="108000" anchor="ctr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A886C58-E738-5B97-773D-562EF8FA15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790279" y="1828233"/>
            <a:ext cx="1882775" cy="1554272"/>
          </a:xfrm>
        </p:spPr>
        <p:txBody>
          <a:bodyPr anchor="b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8B06F83C-84B8-7080-941C-B90A17A44A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590783" y="3574936"/>
            <a:ext cx="2016000" cy="632854"/>
          </a:xfrm>
          <a:prstGeom prst="chevron">
            <a:avLst/>
          </a:prstGeom>
          <a:solidFill>
            <a:srgbClr val="E8E6DF"/>
          </a:solidFill>
          <a:ln>
            <a:noFill/>
          </a:ln>
        </p:spPr>
        <p:txBody>
          <a:bodyPr lIns="108000" anchor="ctr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EEB6462-AC57-A24C-ABE9-CD2D5BBC024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90783" y="4400221"/>
            <a:ext cx="1882775" cy="1554272"/>
          </a:xfrm>
        </p:spPr>
        <p:txBody>
          <a:bodyPr anchor="t"/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spcBef>
                <a:spcPts val="600"/>
              </a:spcBef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3pPr>
            <a:lvl4pPr marL="0" indent="0">
              <a:buNone/>
              <a:tabLst/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4pPr>
            <a:lvl5pPr marL="0" indent="0">
              <a:buNone/>
              <a:tabLst/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039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0D21C8-52E6-0D56-6DC5-1E1FD29A8A20}"/>
              </a:ext>
            </a:extLst>
          </p:cNvPr>
          <p:cNvGrpSpPr/>
          <p:nvPr userDrawn="1"/>
        </p:nvGrpSpPr>
        <p:grpSpPr>
          <a:xfrm>
            <a:off x="588262" y="1436684"/>
            <a:ext cx="3548311" cy="2889360"/>
            <a:chOff x="-1843729" y="1433516"/>
            <a:chExt cx="6100125" cy="49672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7BE9C7-3259-C9AF-E4C4-D1CFC214959B}"/>
                </a:ext>
              </a:extLst>
            </p:cNvPr>
            <p:cNvSpPr/>
            <p:nvPr userDrawn="1"/>
          </p:nvSpPr>
          <p:spPr bwMode="auto">
            <a:xfrm rot="16200000">
              <a:off x="-1277304" y="867094"/>
              <a:ext cx="4967278" cy="6100122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A black triangle with a rainbow edge&#10;&#10;Description automatically generated">
              <a:extLst>
                <a:ext uri="{FF2B5EF4-FFF2-40B4-BE49-F238E27FC236}">
                  <a16:creationId xmlns:a16="http://schemas.microsoft.com/office/drawing/2014/main" id="{8BBEA00B-E1B5-88E1-E512-B8FC6059B4B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0000"/>
            </a:blip>
            <a:srcRect l="74279" t="44723" r="13020" b="28866"/>
            <a:stretch/>
          </p:blipFill>
          <p:spPr>
            <a:xfrm>
              <a:off x="-1843729" y="3321791"/>
              <a:ext cx="2449383" cy="307900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7FF7F-BAC0-5D59-8A37-1A693BD81DE7}"/>
              </a:ext>
            </a:extLst>
          </p:cNvPr>
          <p:cNvCxnSpPr>
            <a:cxnSpLocks/>
          </p:cNvCxnSpPr>
          <p:nvPr userDrawn="1"/>
        </p:nvCxnSpPr>
        <p:spPr>
          <a:xfrm flipH="1">
            <a:off x="588262" y="1930015"/>
            <a:ext cx="3548309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755FCB-F975-4B8F-E342-5EB04DD3EF23}"/>
              </a:ext>
            </a:extLst>
          </p:cNvPr>
          <p:cNvCxnSpPr>
            <a:cxnSpLocks/>
          </p:cNvCxnSpPr>
          <p:nvPr userDrawn="1"/>
        </p:nvCxnSpPr>
        <p:spPr>
          <a:xfrm flipV="1">
            <a:off x="7878535" y="1436688"/>
            <a:ext cx="0" cy="2889356"/>
          </a:xfrm>
          <a:prstGeom prst="line">
            <a:avLst/>
          </a:prstGeom>
          <a:ln>
            <a:solidFill>
              <a:srgbClr val="D7D2CB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79F808-A670-F920-EB79-2904E1CF9F4D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6571" y="1930015"/>
            <a:ext cx="7483929" cy="0"/>
          </a:xfrm>
          <a:prstGeom prst="line">
            <a:avLst/>
          </a:prstGeom>
          <a:ln>
            <a:solidFill>
              <a:srgbClr val="D7D2CB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8062753D-DE98-957F-43B0-6F98C18DFD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7851" y="1544852"/>
            <a:ext cx="2867558" cy="276999"/>
          </a:xfrm>
        </p:spPr>
        <p:txBody>
          <a:bodyPr vert="horz" wrap="square" lIns="0" tIns="0" rIns="0" bIns="0" rtlCol="0" anchor="ctr">
            <a:normAutofit/>
          </a:bodyPr>
          <a:lstStyle>
            <a:lvl1pPr marL="200025" indent="-188913">
              <a:buNone/>
              <a:tabLst/>
              <a:defRPr kumimoji="0" lang="en-US" sz="1400" b="0" i="0" u="none" strike="noStrike" cap="none" spc="-50" normalizeH="0" dirty="0" smtClean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 Semibold"/>
              </a:defRPr>
            </a:lvl1pPr>
            <a:lvl2pPr marL="22860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2pPr>
            <a:lvl3pPr marL="714375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3pPr>
            <a:lvl4pPr marL="1190625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4pPr>
            <a:lvl5pPr marL="1660525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en-US"/>
              <a:t>Problem statement</a:t>
            </a:r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6671044D-3CB7-519F-77CE-67B1E1CB69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9794" y="1586402"/>
            <a:ext cx="3387571" cy="193899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kumimoji="0" lang="en-US" sz="1400" b="0" i="0" u="none" strike="noStrike" cap="none" spc="-50" normalizeH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en-US"/>
              <a:t>Objectives</a:t>
            </a:r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2FE84B7C-5241-2D69-4481-9ACCE5598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1758" y="1586402"/>
            <a:ext cx="3387563" cy="193899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kumimoji="0" lang="en-US" sz="1400" b="0" i="0" u="none" strike="noStrike" cap="none" spc="-50" normalizeH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en-US"/>
              <a:t>Key results/Impact</a:t>
            </a:r>
          </a:p>
        </p:txBody>
      </p:sp>
      <p:sp>
        <p:nvSpPr>
          <p:cNvPr id="17" name="Graphic 31">
            <a:extLst>
              <a:ext uri="{FF2B5EF4-FFF2-40B4-BE49-F238E27FC236}">
                <a16:creationId xmlns:a16="http://schemas.microsoft.com/office/drawing/2014/main" id="{2DCC0412-B828-B8F4-20DC-450032406385}"/>
              </a:ext>
            </a:extLst>
          </p:cNvPr>
          <p:cNvSpPr/>
          <p:nvPr userDrawn="1"/>
        </p:nvSpPr>
        <p:spPr>
          <a:xfrm>
            <a:off x="791486" y="1558953"/>
            <a:ext cx="175204" cy="241649"/>
          </a:xfrm>
          <a:custGeom>
            <a:avLst/>
            <a:gdLst>
              <a:gd name="connsiteX0" fmla="*/ 102756 w 138112"/>
              <a:gd name="connsiteY0" fmla="*/ 161906 h 190490"/>
              <a:gd name="connsiteX1" fmla="*/ 99993 w 138112"/>
              <a:gd name="connsiteY1" fmla="*/ 173898 h 190490"/>
              <a:gd name="connsiteX2" fmla="*/ 80753 w 138112"/>
              <a:gd name="connsiteY2" fmla="*/ 190424 h 190490"/>
              <a:gd name="connsiteX3" fmla="*/ 79105 w 138112"/>
              <a:gd name="connsiteY3" fmla="*/ 190490 h 190490"/>
              <a:gd name="connsiteX4" fmla="*/ 58998 w 138112"/>
              <a:gd name="connsiteY4" fmla="*/ 190490 h 190490"/>
              <a:gd name="connsiteX5" fmla="*/ 38548 w 138112"/>
              <a:gd name="connsiteY5" fmla="*/ 175470 h 190490"/>
              <a:gd name="connsiteX6" fmla="*/ 38110 w 138112"/>
              <a:gd name="connsiteY6" fmla="*/ 173879 h 190490"/>
              <a:gd name="connsiteX7" fmla="*/ 35347 w 138112"/>
              <a:gd name="connsiteY7" fmla="*/ 161906 h 190490"/>
              <a:gd name="connsiteX8" fmla="*/ 102756 w 138112"/>
              <a:gd name="connsiteY8" fmla="*/ 161906 h 190490"/>
              <a:gd name="connsiteX9" fmla="*/ 69056 w 138112"/>
              <a:gd name="connsiteY9" fmla="*/ 0 h 190490"/>
              <a:gd name="connsiteX10" fmla="*/ 138113 w 138112"/>
              <a:gd name="connsiteY10" fmla="*/ 69056 h 190490"/>
              <a:gd name="connsiteX11" fmla="*/ 111776 w 138112"/>
              <a:gd name="connsiteY11" fmla="*/ 124682 h 190490"/>
              <a:gd name="connsiteX12" fmla="*/ 111100 w 138112"/>
              <a:gd name="connsiteY12" fmla="*/ 125873 h 190490"/>
              <a:gd name="connsiteX13" fmla="*/ 106070 w 138112"/>
              <a:gd name="connsiteY13" fmla="*/ 147618 h 190490"/>
              <a:gd name="connsiteX14" fmla="*/ 32042 w 138112"/>
              <a:gd name="connsiteY14" fmla="*/ 147618 h 190490"/>
              <a:gd name="connsiteX15" fmla="*/ 27032 w 138112"/>
              <a:gd name="connsiteY15" fmla="*/ 125873 h 190490"/>
              <a:gd name="connsiteX16" fmla="*/ 26356 w 138112"/>
              <a:gd name="connsiteY16" fmla="*/ 124692 h 190490"/>
              <a:gd name="connsiteX17" fmla="*/ 0 w 138112"/>
              <a:gd name="connsiteY17" fmla="*/ 69047 h 190490"/>
              <a:gd name="connsiteX18" fmla="*/ 69056 w 138112"/>
              <a:gd name="connsiteY18" fmla="*/ 0 h 1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8112" h="190490">
                <a:moveTo>
                  <a:pt x="102756" y="161906"/>
                </a:moveTo>
                <a:lnTo>
                  <a:pt x="99993" y="173898"/>
                </a:lnTo>
                <a:cubicBezTo>
                  <a:pt x="97878" y="183018"/>
                  <a:pt x="90087" y="189708"/>
                  <a:pt x="80753" y="190424"/>
                </a:cubicBezTo>
                <a:lnTo>
                  <a:pt x="79105" y="190490"/>
                </a:lnTo>
                <a:lnTo>
                  <a:pt x="58998" y="190490"/>
                </a:lnTo>
                <a:cubicBezTo>
                  <a:pt x="49631" y="190490"/>
                  <a:pt x="41349" y="184408"/>
                  <a:pt x="38548" y="175470"/>
                </a:cubicBezTo>
                <a:lnTo>
                  <a:pt x="38110" y="173879"/>
                </a:lnTo>
                <a:lnTo>
                  <a:pt x="35347" y="161906"/>
                </a:lnTo>
                <a:lnTo>
                  <a:pt x="102756" y="161906"/>
                </a:lnTo>
                <a:close/>
                <a:moveTo>
                  <a:pt x="69056" y="0"/>
                </a:moveTo>
                <a:cubicBezTo>
                  <a:pt x="107195" y="0"/>
                  <a:pt x="138113" y="30918"/>
                  <a:pt x="138113" y="69056"/>
                </a:cubicBezTo>
                <a:cubicBezTo>
                  <a:pt x="138113" y="89402"/>
                  <a:pt x="129197" y="108042"/>
                  <a:pt x="111776" y="124682"/>
                </a:cubicBezTo>
                <a:cubicBezTo>
                  <a:pt x="111439" y="125004"/>
                  <a:pt x="111203" y="125419"/>
                  <a:pt x="111100" y="125873"/>
                </a:cubicBezTo>
                <a:lnTo>
                  <a:pt x="106070" y="147618"/>
                </a:lnTo>
                <a:lnTo>
                  <a:pt x="32042" y="147618"/>
                </a:lnTo>
                <a:lnTo>
                  <a:pt x="27032" y="125873"/>
                </a:lnTo>
                <a:cubicBezTo>
                  <a:pt x="26926" y="125421"/>
                  <a:pt x="26691" y="125011"/>
                  <a:pt x="26356" y="124692"/>
                </a:cubicBezTo>
                <a:cubicBezTo>
                  <a:pt x="8925" y="108042"/>
                  <a:pt x="0" y="89402"/>
                  <a:pt x="0" y="69047"/>
                </a:cubicBezTo>
                <a:cubicBezTo>
                  <a:pt x="5" y="30912"/>
                  <a:pt x="30921" y="0"/>
                  <a:pt x="69056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9FE40FEF-7D98-7C2B-10EC-C3C3AE9D4F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486" y="2038181"/>
            <a:ext cx="3193923" cy="2230778"/>
          </a:xfrm>
        </p:spPr>
        <p:txBody>
          <a:bodyPr rIns="72000" bIns="10800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n-US" sz="1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-228600"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7013" indent="-227013">
              <a:tabLst/>
              <a:defRPr sz="1200"/>
            </a:lvl3pPr>
            <a:lvl4pPr marL="227013" indent="-227013">
              <a:tabLst/>
              <a:defRPr sz="1200"/>
            </a:lvl4pPr>
            <a:lvl5pPr marL="227013" indent="-227013">
              <a:tabLst/>
              <a:defRPr sz="1200"/>
            </a:lvl5pPr>
          </a:lstStyle>
          <a:p>
            <a:pPr lvl="0"/>
            <a:r>
              <a:rPr lang="en-US"/>
              <a:t>Customer challenge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D5E9D66-CD70-317F-4A80-4B99951EEA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39794" y="2038181"/>
            <a:ext cx="3387569" cy="2230778"/>
          </a:xfrm>
        </p:spPr>
        <p:txBody>
          <a:bodyPr rIns="72000" bIns="10800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n-US" sz="1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-228600"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7013" indent="-227013">
              <a:tabLst/>
              <a:defRPr sz="1200"/>
            </a:lvl3pPr>
            <a:lvl4pPr marL="227013" indent="-227013">
              <a:tabLst/>
              <a:defRPr sz="1200"/>
            </a:lvl4pPr>
            <a:lvl5pPr marL="227013" indent="-227013">
              <a:tabLst/>
              <a:defRPr sz="1200"/>
            </a:lvl5pPr>
          </a:lstStyle>
          <a:p>
            <a:pPr lvl="0"/>
            <a:r>
              <a:rPr lang="en-US"/>
              <a:t>Customer challenge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725688D-988F-6861-04F6-212AF5359B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81758" y="2038181"/>
            <a:ext cx="3387560" cy="2230778"/>
          </a:xfrm>
        </p:spPr>
        <p:txBody>
          <a:bodyPr rIns="72000" bIns="10800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n-US" sz="1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-228600"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7013" indent="-227013">
              <a:tabLst/>
              <a:defRPr sz="1200"/>
            </a:lvl3pPr>
            <a:lvl4pPr marL="227013" indent="-227013">
              <a:tabLst/>
              <a:defRPr sz="1200"/>
            </a:lvl4pPr>
            <a:lvl5pPr marL="227013" indent="-227013">
              <a:tabLst/>
              <a:defRPr sz="1200"/>
            </a:lvl5pPr>
          </a:lstStyle>
          <a:p>
            <a:pPr lvl="0"/>
            <a:r>
              <a:rPr lang="en-US"/>
              <a:t>Customer challenge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17541863-110B-470F-186D-91443D0F70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1487" y="4584796"/>
            <a:ext cx="1006157" cy="193899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kumimoji="0" lang="en-US" sz="1400" b="0" i="0" u="none" strike="noStrike" cap="none" spc="-50" normalizeH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en-US"/>
              <a:t>Timeline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6CF915-58F2-7E6D-BFE1-2102BC5CA3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1487" y="5879814"/>
            <a:ext cx="889389" cy="307777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58768CB-85D6-A3F6-78C6-FE4A347D96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01128" y="5879814"/>
            <a:ext cx="889389" cy="307777"/>
          </a:xfrm>
          <a:prstGeom prst="callout1">
            <a:avLst>
              <a:gd name="adj1" fmla="val -439521"/>
              <a:gd name="adj2" fmla="val -9761"/>
              <a:gd name="adj3" fmla="val 78506"/>
              <a:gd name="adj4" fmla="val -9774"/>
            </a:avLst>
          </a:prstGeom>
          <a:ln>
            <a:solidFill>
              <a:srgbClr val="D7D2CB"/>
            </a:solidFill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AF5F0928-6CD1-C079-4495-D498D03979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0769" y="5879814"/>
            <a:ext cx="889389" cy="307777"/>
          </a:xfrm>
          <a:prstGeom prst="callout1">
            <a:avLst>
              <a:gd name="adj1" fmla="val -439521"/>
              <a:gd name="adj2" fmla="val -9761"/>
              <a:gd name="adj3" fmla="val 78506"/>
              <a:gd name="adj4" fmla="val -9774"/>
            </a:avLst>
          </a:prstGeom>
          <a:ln>
            <a:solidFill>
              <a:srgbClr val="D7D2CB"/>
            </a:solidFill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663B041-2B00-9E51-D138-CB4CA80594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20410" y="5879814"/>
            <a:ext cx="889389" cy="307777"/>
          </a:xfrm>
          <a:prstGeom prst="callout1">
            <a:avLst>
              <a:gd name="adj1" fmla="val -439521"/>
              <a:gd name="adj2" fmla="val -9761"/>
              <a:gd name="adj3" fmla="val 78506"/>
              <a:gd name="adj4" fmla="val -9774"/>
            </a:avLst>
          </a:prstGeom>
          <a:ln>
            <a:solidFill>
              <a:srgbClr val="D7D2CB"/>
            </a:solidFill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26CE8E3-D75F-9925-CF3E-B8122E6A5C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0051" y="5879814"/>
            <a:ext cx="889389" cy="307777"/>
          </a:xfrm>
          <a:prstGeom prst="callout1">
            <a:avLst>
              <a:gd name="adj1" fmla="val -439521"/>
              <a:gd name="adj2" fmla="val -9761"/>
              <a:gd name="adj3" fmla="val 78506"/>
              <a:gd name="adj4" fmla="val -9774"/>
            </a:avLst>
          </a:prstGeom>
          <a:ln>
            <a:solidFill>
              <a:srgbClr val="D7D2CB"/>
            </a:solidFill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B084C782-C17A-7F17-EA69-70B7EC472B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39692" y="5879814"/>
            <a:ext cx="889389" cy="307777"/>
          </a:xfrm>
          <a:prstGeom prst="callout1">
            <a:avLst>
              <a:gd name="adj1" fmla="val -439521"/>
              <a:gd name="adj2" fmla="val -9761"/>
              <a:gd name="adj3" fmla="val 78506"/>
              <a:gd name="adj4" fmla="val -9774"/>
            </a:avLst>
          </a:prstGeom>
          <a:ln>
            <a:solidFill>
              <a:srgbClr val="D7D2CB"/>
            </a:solidFill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157E87D7-86A3-F352-CE09-602555423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9333" y="5879814"/>
            <a:ext cx="889389" cy="307777"/>
          </a:xfrm>
          <a:prstGeom prst="callout1">
            <a:avLst>
              <a:gd name="adj1" fmla="val -439521"/>
              <a:gd name="adj2" fmla="val -9761"/>
              <a:gd name="adj3" fmla="val 78506"/>
              <a:gd name="adj4" fmla="val -9774"/>
            </a:avLst>
          </a:prstGeom>
          <a:ln>
            <a:solidFill>
              <a:srgbClr val="D7D2CB"/>
            </a:solidFill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2B6040C0-77A2-8D0C-666A-770A9FD5CA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8974" y="5879814"/>
            <a:ext cx="889389" cy="307777"/>
          </a:xfrm>
          <a:prstGeom prst="callout1">
            <a:avLst>
              <a:gd name="adj1" fmla="val -439521"/>
              <a:gd name="adj2" fmla="val -9761"/>
              <a:gd name="adj3" fmla="val 78506"/>
              <a:gd name="adj4" fmla="val -9774"/>
            </a:avLst>
          </a:prstGeom>
          <a:ln>
            <a:solidFill>
              <a:srgbClr val="D7D2CB"/>
            </a:solidFill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CB1FB6-7B8C-5FE8-B400-46F72426A5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468615" y="5879814"/>
            <a:ext cx="889389" cy="307777"/>
          </a:xfrm>
          <a:prstGeom prst="callout1">
            <a:avLst>
              <a:gd name="adj1" fmla="val -439521"/>
              <a:gd name="adj2" fmla="val -9761"/>
              <a:gd name="adj3" fmla="val 78506"/>
              <a:gd name="adj4" fmla="val -9774"/>
            </a:avLst>
          </a:prstGeom>
          <a:ln>
            <a:solidFill>
              <a:srgbClr val="D7D2CB"/>
            </a:solidFill>
          </a:ln>
        </p:spPr>
        <p:txBody>
          <a:bodyPr anchor="b">
            <a:normAutofit/>
          </a:bodyPr>
          <a:lstStyle>
            <a:lvl1pPr marL="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0" indent="0">
              <a:buNone/>
              <a:tabLst/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2pPr>
            <a:lvl3pPr marL="227013" indent="-227013">
              <a:defRPr/>
            </a:lvl3pPr>
            <a:lvl4pPr marL="227013" indent="-227013">
              <a:defRPr/>
            </a:lvl4pPr>
            <a:lvl5pPr marL="227013" indent="-227013"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5C5370E0-4B6A-D3AA-1A9A-29B4AAFFBD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2162" y="4833823"/>
            <a:ext cx="1006157" cy="910281"/>
          </a:xfrm>
        </p:spPr>
        <p:txBody>
          <a:bodyPr tIns="72000" anchor="b">
            <a:normAutofit/>
          </a:bodyPr>
          <a:lstStyle>
            <a:lvl1pPr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Milestone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9" name="Text Placeholder 47">
            <a:extLst>
              <a:ext uri="{FF2B5EF4-FFF2-40B4-BE49-F238E27FC236}">
                <a16:creationId xmlns:a16="http://schemas.microsoft.com/office/drawing/2014/main" id="{55883EDF-FFFB-8C0F-F72A-742DE5C678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001128" y="4833823"/>
            <a:ext cx="1006157" cy="910281"/>
          </a:xfrm>
        </p:spPr>
        <p:txBody>
          <a:bodyPr tIns="72000" anchor="b">
            <a:normAutofit/>
          </a:bodyPr>
          <a:lstStyle>
            <a:lvl1pPr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Milestone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EC5BED45-4E26-F11B-6A61-951E0BC8F1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10769" y="4833823"/>
            <a:ext cx="1006157" cy="910281"/>
          </a:xfrm>
        </p:spPr>
        <p:txBody>
          <a:bodyPr tIns="72000" anchor="b">
            <a:normAutofit/>
          </a:bodyPr>
          <a:lstStyle>
            <a:lvl1pPr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Milestone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DAFFF56-40C0-D57E-55BD-0ADE1305FA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20410" y="4833823"/>
            <a:ext cx="1006157" cy="910281"/>
          </a:xfrm>
        </p:spPr>
        <p:txBody>
          <a:bodyPr tIns="72000" anchor="b">
            <a:normAutofit/>
          </a:bodyPr>
          <a:lstStyle>
            <a:lvl1pPr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Milestone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346C3CC-BCD7-D171-1845-DAB2591FF8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30051" y="4833823"/>
            <a:ext cx="1006157" cy="910281"/>
          </a:xfrm>
        </p:spPr>
        <p:txBody>
          <a:bodyPr tIns="72000" anchor="b">
            <a:normAutofit/>
          </a:bodyPr>
          <a:lstStyle>
            <a:lvl1pPr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Milestone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24EA6C27-6AD4-F420-2FD3-8D36C9BF9FC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39692" y="4833823"/>
            <a:ext cx="1006157" cy="910281"/>
          </a:xfrm>
        </p:spPr>
        <p:txBody>
          <a:bodyPr tIns="72000" anchor="b">
            <a:normAutofit/>
          </a:bodyPr>
          <a:lstStyle>
            <a:lvl1pPr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Milestone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id="{D65FDA7C-12FF-E12C-E19D-5861428AA6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9333" y="4833823"/>
            <a:ext cx="1006157" cy="910281"/>
          </a:xfrm>
        </p:spPr>
        <p:txBody>
          <a:bodyPr tIns="72000" anchor="b">
            <a:normAutofit/>
          </a:bodyPr>
          <a:lstStyle>
            <a:lvl1pPr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Milestone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C0B7805F-6D32-5A16-139E-7D67387187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58974" y="4833823"/>
            <a:ext cx="1006157" cy="910281"/>
          </a:xfrm>
        </p:spPr>
        <p:txBody>
          <a:bodyPr tIns="72000" anchor="b">
            <a:normAutofit/>
          </a:bodyPr>
          <a:lstStyle>
            <a:lvl1pPr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Milestone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6" name="Text Placeholder 47">
            <a:extLst>
              <a:ext uri="{FF2B5EF4-FFF2-40B4-BE49-F238E27FC236}">
                <a16:creationId xmlns:a16="http://schemas.microsoft.com/office/drawing/2014/main" id="{B8D53C55-79C2-0813-07DE-A2C27B7ABD3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8615" y="4833823"/>
            <a:ext cx="1006157" cy="910281"/>
          </a:xfrm>
        </p:spPr>
        <p:txBody>
          <a:bodyPr tIns="72000" anchor="b">
            <a:normAutofit/>
          </a:bodyPr>
          <a:lstStyle>
            <a:lvl1pPr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Milestone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E4860E-0A45-833E-C243-482C63241F2C}"/>
              </a:ext>
            </a:extLst>
          </p:cNvPr>
          <p:cNvCxnSpPr>
            <a:cxnSpLocks/>
          </p:cNvCxnSpPr>
          <p:nvPr userDrawn="1"/>
        </p:nvCxnSpPr>
        <p:spPr>
          <a:xfrm flipH="1">
            <a:off x="588262" y="4326044"/>
            <a:ext cx="11032238" cy="0"/>
          </a:xfrm>
          <a:prstGeom prst="line">
            <a:avLst/>
          </a:prstGeom>
          <a:ln w="15875">
            <a:solidFill>
              <a:srgbClr val="D7D2CB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84FFCB-E924-7E2D-48B6-B9EE5B689014}"/>
              </a:ext>
            </a:extLst>
          </p:cNvPr>
          <p:cNvSpPr/>
          <p:nvPr userDrawn="1"/>
        </p:nvSpPr>
        <p:spPr bwMode="auto">
          <a:xfrm>
            <a:off x="588262" y="1436688"/>
            <a:ext cx="11032238" cy="4964112"/>
          </a:xfrm>
          <a:prstGeom prst="rect">
            <a:avLst/>
          </a:prstGeom>
          <a:noFill/>
          <a:ln w="15875">
            <a:solidFill>
              <a:srgbClr val="D7D2C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7641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 Pro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3E2DAAF-8C5D-E245-F82E-996CCCAB317A}"/>
              </a:ext>
            </a:extLst>
          </p:cNvPr>
          <p:cNvGrpSpPr/>
          <p:nvPr userDrawn="1"/>
        </p:nvGrpSpPr>
        <p:grpSpPr>
          <a:xfrm>
            <a:off x="6512311" y="1"/>
            <a:ext cx="5679685" cy="6858000"/>
            <a:chOff x="6512311" y="1"/>
            <a:chExt cx="5679685" cy="6858000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0A197AD0-474D-B563-E41E-D8309DB86925}"/>
                </a:ext>
              </a:extLst>
            </p:cNvPr>
            <p:cNvSpPr/>
            <p:nvPr/>
          </p:nvSpPr>
          <p:spPr>
            <a:xfrm flipH="1">
              <a:off x="6512311" y="1"/>
              <a:ext cx="5679685" cy="6858000"/>
            </a:xfrm>
            <a:custGeom>
              <a:avLst/>
              <a:gdLst/>
              <a:ahLst/>
              <a:cxnLst/>
              <a:rect l="l" t="t" r="r" b="b"/>
              <a:pathLst>
                <a:path w="2872104" h="2794000">
                  <a:moveTo>
                    <a:pt x="2871952" y="0"/>
                  </a:moveTo>
                  <a:lnTo>
                    <a:pt x="0" y="0"/>
                  </a:lnTo>
                  <a:lnTo>
                    <a:pt x="0" y="2794000"/>
                  </a:lnTo>
                  <a:lnTo>
                    <a:pt x="2871952" y="2794000"/>
                  </a:lnTo>
                  <a:lnTo>
                    <a:pt x="2871952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5" name="Picture 4" descr="A black triangle with a rainbow edge&#10;&#10;Description automatically generated">
              <a:extLst>
                <a:ext uri="{FF2B5EF4-FFF2-40B4-BE49-F238E27FC236}">
                  <a16:creationId xmlns:a16="http://schemas.microsoft.com/office/drawing/2014/main" id="{DB819A8F-CEFB-A56E-EB3D-54790A91B4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9034" b="36498"/>
            <a:stretch/>
          </p:blipFill>
          <p:spPr>
            <a:xfrm>
              <a:off x="8878194" y="5065159"/>
              <a:ext cx="3313802" cy="179284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4" y="772533"/>
            <a:ext cx="4636880" cy="1495794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Value proposition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B07080-419A-9687-DD85-898F21F5239A}"/>
              </a:ext>
            </a:extLst>
          </p:cNvPr>
          <p:cNvGrpSpPr/>
          <p:nvPr userDrawn="1"/>
        </p:nvGrpSpPr>
        <p:grpSpPr>
          <a:xfrm>
            <a:off x="522903" y="5263167"/>
            <a:ext cx="327055" cy="609902"/>
            <a:chOff x="761801" y="5503523"/>
            <a:chExt cx="386862" cy="72143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6ADF2EB-ADF9-DE29-628E-0EA549C4762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2" y="5503523"/>
              <a:ext cx="0" cy="721431"/>
            </a:xfrm>
            <a:prstGeom prst="line">
              <a:avLst/>
            </a:prstGeom>
            <a:ln>
              <a:solidFill>
                <a:schemeClr val="tx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D71F13C-9283-1C9D-04EB-351D982C043B}"/>
                </a:ext>
              </a:extLst>
            </p:cNvPr>
            <p:cNvGrpSpPr/>
            <p:nvPr/>
          </p:nvGrpSpPr>
          <p:grpSpPr>
            <a:xfrm>
              <a:off x="761801" y="5654964"/>
              <a:ext cx="386862" cy="418549"/>
              <a:chOff x="926123" y="5560220"/>
              <a:chExt cx="386862" cy="41854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54DB811-CEA5-A94A-643D-F8C61F36002C}"/>
                  </a:ext>
                </a:extLst>
              </p:cNvPr>
              <p:cNvSpPr/>
              <p:nvPr/>
            </p:nvSpPr>
            <p:spPr bwMode="auto">
              <a:xfrm>
                <a:off x="926123" y="5560220"/>
                <a:ext cx="386862" cy="418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Graphic 35">
                <a:extLst>
                  <a:ext uri="{FF2B5EF4-FFF2-40B4-BE49-F238E27FC236}">
                    <a16:creationId xmlns:a16="http://schemas.microsoft.com/office/drawing/2014/main" id="{44A9D734-559F-E32A-1E13-5B4DC55AC726}"/>
                  </a:ext>
                </a:extLst>
              </p:cNvPr>
              <p:cNvSpPr/>
              <p:nvPr/>
            </p:nvSpPr>
            <p:spPr>
              <a:xfrm>
                <a:off x="973233" y="5623173"/>
                <a:ext cx="292643" cy="292643"/>
              </a:xfrm>
              <a:custGeom>
                <a:avLst/>
                <a:gdLst>
                  <a:gd name="connsiteX0" fmla="*/ 140494 w 171450"/>
                  <a:gd name="connsiteY0" fmla="*/ 0 h 171450"/>
                  <a:gd name="connsiteX1" fmla="*/ 171450 w 171450"/>
                  <a:gd name="connsiteY1" fmla="*/ 30956 h 171450"/>
                  <a:gd name="connsiteX2" fmla="*/ 171450 w 171450"/>
                  <a:gd name="connsiteY2" fmla="*/ 140494 h 171450"/>
                  <a:gd name="connsiteX3" fmla="*/ 140494 w 171450"/>
                  <a:gd name="connsiteY3" fmla="*/ 171450 h 171450"/>
                  <a:gd name="connsiteX4" fmla="*/ 30956 w 171450"/>
                  <a:gd name="connsiteY4" fmla="*/ 171450 h 171450"/>
                  <a:gd name="connsiteX5" fmla="*/ 0 w 171450"/>
                  <a:gd name="connsiteY5" fmla="*/ 140494 h 171450"/>
                  <a:gd name="connsiteX6" fmla="*/ 0 w 171450"/>
                  <a:gd name="connsiteY6" fmla="*/ 30956 h 171450"/>
                  <a:gd name="connsiteX7" fmla="*/ 30956 w 171450"/>
                  <a:gd name="connsiteY7" fmla="*/ 0 h 171450"/>
                  <a:gd name="connsiteX8" fmla="*/ 140494 w 171450"/>
                  <a:gd name="connsiteY8" fmla="*/ 0 h 171450"/>
                  <a:gd name="connsiteX9" fmla="*/ 76200 w 171450"/>
                  <a:gd name="connsiteY9" fmla="*/ 38100 h 171450"/>
                  <a:gd name="connsiteX10" fmla="*/ 38116 w 171450"/>
                  <a:gd name="connsiteY10" fmla="*/ 76216 h 171450"/>
                  <a:gd name="connsiteX11" fmla="*/ 76231 w 171450"/>
                  <a:gd name="connsiteY11" fmla="*/ 114300 h 171450"/>
                  <a:gd name="connsiteX12" fmla="*/ 95545 w 171450"/>
                  <a:gd name="connsiteY12" fmla="*/ 109033 h 171450"/>
                  <a:gd name="connsiteX13" fmla="*/ 117091 w 171450"/>
                  <a:gd name="connsiteY13" fmla="*/ 130559 h 171450"/>
                  <a:gd name="connsiteX14" fmla="*/ 117986 w 171450"/>
                  <a:gd name="connsiteY14" fmla="*/ 131350 h 171450"/>
                  <a:gd name="connsiteX15" fmla="*/ 131348 w 171450"/>
                  <a:gd name="connsiteY15" fmla="*/ 129641 h 171450"/>
                  <a:gd name="connsiteX16" fmla="*/ 130559 w 171450"/>
                  <a:gd name="connsiteY16" fmla="*/ 117091 h 171450"/>
                  <a:gd name="connsiteX17" fmla="*/ 109033 w 171450"/>
                  <a:gd name="connsiteY17" fmla="*/ 95545 h 171450"/>
                  <a:gd name="connsiteX18" fmla="*/ 95555 w 171450"/>
                  <a:gd name="connsiteY18" fmla="*/ 43377 h 171450"/>
                  <a:gd name="connsiteX19" fmla="*/ 76200 w 171450"/>
                  <a:gd name="connsiteY19" fmla="*/ 38100 h 171450"/>
                  <a:gd name="connsiteX20" fmla="*/ 76200 w 171450"/>
                  <a:gd name="connsiteY20" fmla="*/ 57150 h 171450"/>
                  <a:gd name="connsiteX21" fmla="*/ 95250 w 171450"/>
                  <a:gd name="connsiteY21" fmla="*/ 76200 h 171450"/>
                  <a:gd name="connsiteX22" fmla="*/ 76200 w 171450"/>
                  <a:gd name="connsiteY22" fmla="*/ 95250 h 171450"/>
                  <a:gd name="connsiteX23" fmla="*/ 57150 w 171450"/>
                  <a:gd name="connsiteY23" fmla="*/ 76200 h 171450"/>
                  <a:gd name="connsiteX24" fmla="*/ 76200 w 171450"/>
                  <a:gd name="connsiteY24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1450" h="171450">
                    <a:moveTo>
                      <a:pt x="140494" y="0"/>
                    </a:moveTo>
                    <a:cubicBezTo>
                      <a:pt x="157590" y="0"/>
                      <a:pt x="171450" y="13860"/>
                      <a:pt x="171450" y="30956"/>
                    </a:cubicBezTo>
                    <a:lnTo>
                      <a:pt x="171450" y="140494"/>
                    </a:lnTo>
                    <a:cubicBezTo>
                      <a:pt x="171450" y="157590"/>
                      <a:pt x="157590" y="171450"/>
                      <a:pt x="140494" y="171450"/>
                    </a:cubicBezTo>
                    <a:lnTo>
                      <a:pt x="30956" y="171450"/>
                    </a:lnTo>
                    <a:cubicBezTo>
                      <a:pt x="13860" y="171450"/>
                      <a:pt x="0" y="157590"/>
                      <a:pt x="0" y="140494"/>
                    </a:cubicBezTo>
                    <a:lnTo>
                      <a:pt x="0" y="30956"/>
                    </a:lnTo>
                    <a:cubicBezTo>
                      <a:pt x="0" y="13860"/>
                      <a:pt x="13860" y="0"/>
                      <a:pt x="30956" y="0"/>
                    </a:cubicBezTo>
                    <a:lnTo>
                      <a:pt x="140494" y="0"/>
                    </a:lnTo>
                    <a:close/>
                    <a:moveTo>
                      <a:pt x="76200" y="38100"/>
                    </a:moveTo>
                    <a:cubicBezTo>
                      <a:pt x="55158" y="38109"/>
                      <a:pt x="38107" y="55174"/>
                      <a:pt x="38116" y="76216"/>
                    </a:cubicBezTo>
                    <a:cubicBezTo>
                      <a:pt x="38125" y="97258"/>
                      <a:pt x="55190" y="114309"/>
                      <a:pt x="76231" y="114300"/>
                    </a:cubicBezTo>
                    <a:cubicBezTo>
                      <a:pt x="83024" y="114297"/>
                      <a:pt x="89692" y="112479"/>
                      <a:pt x="95545" y="109033"/>
                    </a:cubicBezTo>
                    <a:lnTo>
                      <a:pt x="117091" y="130559"/>
                    </a:lnTo>
                    <a:lnTo>
                      <a:pt x="117986" y="131350"/>
                    </a:lnTo>
                    <a:cubicBezTo>
                      <a:pt x="122148" y="134567"/>
                      <a:pt x="128130" y="133802"/>
                      <a:pt x="131348" y="129641"/>
                    </a:cubicBezTo>
                    <a:cubicBezTo>
                      <a:pt x="134276" y="125854"/>
                      <a:pt x="133939" y="120482"/>
                      <a:pt x="130559" y="117091"/>
                    </a:cubicBezTo>
                    <a:lnTo>
                      <a:pt x="109033" y="95545"/>
                    </a:lnTo>
                    <a:cubicBezTo>
                      <a:pt x="119717" y="77417"/>
                      <a:pt x="113683" y="54061"/>
                      <a:pt x="95555" y="43377"/>
                    </a:cubicBezTo>
                    <a:cubicBezTo>
                      <a:pt x="89690" y="39920"/>
                      <a:pt x="83008" y="38098"/>
                      <a:pt x="76200" y="38100"/>
                    </a:cubicBezTo>
                    <a:close/>
                    <a:moveTo>
                      <a:pt x="76200" y="57150"/>
                    </a:moveTo>
                    <a:cubicBezTo>
                      <a:pt x="86721" y="57150"/>
                      <a:pt x="95250" y="65679"/>
                      <a:pt x="95250" y="76200"/>
                    </a:cubicBezTo>
                    <a:cubicBezTo>
                      <a:pt x="95250" y="86721"/>
                      <a:pt x="86721" y="95250"/>
                      <a:pt x="76200" y="95250"/>
                    </a:cubicBezTo>
                    <a:cubicBezTo>
                      <a:pt x="65679" y="95250"/>
                      <a:pt x="57150" y="86721"/>
                      <a:pt x="57150" y="76200"/>
                    </a:cubicBezTo>
                    <a:cubicBezTo>
                      <a:pt x="57150" y="65679"/>
                      <a:pt x="65679" y="57150"/>
                      <a:pt x="76200" y="57150"/>
                    </a:cubicBezTo>
                    <a:close/>
                  </a:path>
                </a:pathLst>
              </a:custGeom>
              <a:solidFill>
                <a:srgbClr val="8DC8E8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617EAA1-F43A-2C34-FF8D-FB92A237731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88963" y="2519363"/>
            <a:ext cx="4636177" cy="2369840"/>
          </a:xfrm>
        </p:spPr>
        <p:txBody>
          <a:bodyPr rIns="7200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+mn-ea"/>
                <a:cs typeface="+mn-cs"/>
              </a:defRPr>
            </a:lvl1pPr>
            <a:lvl2pPr marL="225425" indent="-225425"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defRPr>
            </a:lvl2pPr>
            <a:lvl3pPr marL="225425" indent="-225425"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defRPr>
            </a:lvl3pPr>
            <a:lvl4pPr marL="225425" indent="-225425"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defRPr>
            </a:lvl4pPr>
            <a:lvl5pPr marL="225425" indent="-225425"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Value proposition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239F28-B4DF-FC7A-2068-5689AF91A50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3866" y="5466551"/>
            <a:ext cx="4776787" cy="184666"/>
          </a:xfrm>
        </p:spPr>
        <p:txBody>
          <a:bodyPr/>
          <a:lstStyle>
            <a:lvl1pPr marL="0" indent="0">
              <a:buNone/>
              <a:defRPr kumimoji="0" lang="en-US" sz="1200" b="0" i="0" u="none" strike="noStrike" kern="1200" cap="none" spc="0" normalizeH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225425" indent="-215900">
              <a:tabLst/>
              <a:defRPr kumimoji="0" lang="en-US" sz="1200" b="0" i="0" u="none" strike="noStrike" kern="1200" cap="none" spc="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2pPr>
            <a:lvl3pPr marL="214313" indent="-214313">
              <a:tabLst/>
              <a:defRPr kumimoji="0" lang="en-US" sz="1200" b="0" i="0" u="none" strike="noStrike" kern="1200" cap="none" spc="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3pPr>
            <a:lvl4pPr marL="214313" indent="-214313">
              <a:defRPr kumimoji="0" lang="en-US" sz="1200" b="0" i="0" u="none" strike="noStrike" kern="1200" cap="none" spc="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4pPr>
            <a:lvl5pPr marL="214313" indent="-214313">
              <a:defRPr kumimoji="0" lang="en-US" sz="1200" b="0" i="0" u="none" strike="noStrike" kern="1200" cap="none" spc="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US"/>
              <a:t>Link to additional resources lorem ipsum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BF50BC1-6BF5-026D-4245-88AAF701ECF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79690" y="867232"/>
            <a:ext cx="5923348" cy="1214000"/>
          </a:xfrm>
          <a:solidFill>
            <a:schemeClr val="bg1"/>
          </a:solidFill>
          <a:ln>
            <a:solidFill>
              <a:srgbClr val="D7D2CB"/>
            </a:solidFill>
          </a:ln>
        </p:spPr>
        <p:txBody>
          <a:bodyPr lIns="288000" numCol="1" anchor="ctr">
            <a:noAutofit/>
          </a:bodyPr>
          <a:lstStyle>
            <a:lvl1pPr marL="0" indent="0">
              <a:buNone/>
              <a:defRPr kumimoji="0" lang="en-US" sz="4800" b="1" i="0" u="none" strike="noStrike" kern="1200" cap="none" spc="-1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225425" indent="-225425">
              <a:tabLst/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2pPr>
            <a:lvl3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3pPr>
            <a:lvl4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4pPr>
            <a:lvl5pPr marL="225425" indent="-225425">
              <a:defRPr kumimoji="0" lang="en-US" sz="4800" b="1" i="0" u="none" strike="noStrike" kern="1200" cap="none" spc="-30" normalizeH="0" baseline="0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CF3A0932-3023-F64B-394C-E3215E32549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606144" y="867232"/>
            <a:ext cx="3996893" cy="1214000"/>
          </a:xfrm>
          <a:solidFill>
            <a:schemeClr val="bg1"/>
          </a:solidFill>
          <a:ln>
            <a:solidFill>
              <a:srgbClr val="D7D2CB"/>
            </a:solidFill>
          </a:ln>
        </p:spPr>
        <p:txBody>
          <a:bodyPr lIns="216000" rIns="288000" numCol="1" anchor="ctr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225425" indent="-225425">
              <a:tabLst/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2pPr>
            <a:lvl3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3pPr>
            <a:lvl4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4pPr>
            <a:lvl5pPr marL="225425" indent="-225425">
              <a:defRPr kumimoji="0" lang="en-US" sz="4800" b="1" i="0" u="none" strike="noStrike" kern="1200" cap="none" spc="-30" normalizeH="0" baseline="0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 one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8053CB2A-8C98-C417-E40F-5E72FF2D016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679690" y="2266541"/>
            <a:ext cx="5923348" cy="1214000"/>
          </a:xfrm>
          <a:solidFill>
            <a:schemeClr val="bg1"/>
          </a:solidFill>
          <a:ln>
            <a:solidFill>
              <a:srgbClr val="D7D2CB"/>
            </a:solidFill>
          </a:ln>
        </p:spPr>
        <p:txBody>
          <a:bodyPr lIns="288000" numCol="1" anchor="ctr">
            <a:noAutofit/>
          </a:bodyPr>
          <a:lstStyle>
            <a:lvl1pPr marL="0" indent="0">
              <a:buNone/>
              <a:defRPr kumimoji="0" lang="en-US" sz="4800" b="1" i="0" u="none" strike="noStrike" kern="1200" cap="none" spc="-1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225425" indent="-225425">
              <a:tabLst/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2pPr>
            <a:lvl3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3pPr>
            <a:lvl4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4pPr>
            <a:lvl5pPr marL="225425" indent="-225425">
              <a:defRPr kumimoji="0" lang="en-US" sz="4800" b="1" i="0" u="none" strike="noStrike" kern="1200" cap="none" spc="-30" normalizeH="0" baseline="0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C4093CC6-1AE7-BFBD-ACAB-63D9B4679DB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06144" y="2266541"/>
            <a:ext cx="3996893" cy="1214000"/>
          </a:xfrm>
          <a:solidFill>
            <a:schemeClr val="bg1"/>
          </a:solidFill>
          <a:ln>
            <a:solidFill>
              <a:srgbClr val="D7D2CB"/>
            </a:solidFill>
          </a:ln>
        </p:spPr>
        <p:txBody>
          <a:bodyPr lIns="216000" rIns="288000" numCol="1" anchor="ctr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225425" indent="-225425">
              <a:tabLst/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2pPr>
            <a:lvl3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3pPr>
            <a:lvl4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4pPr>
            <a:lvl5pPr marL="225425" indent="-225425">
              <a:defRPr kumimoji="0" lang="en-US" sz="4800" b="1" i="0" u="none" strike="noStrike" kern="1200" cap="none" spc="-30" normalizeH="0" baseline="0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 two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83C4786B-7FFB-1D13-263E-B9ED218DCBB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679690" y="3665850"/>
            <a:ext cx="5923348" cy="1214000"/>
          </a:xfrm>
          <a:solidFill>
            <a:schemeClr val="bg1"/>
          </a:solidFill>
          <a:ln>
            <a:solidFill>
              <a:srgbClr val="D7D2CB"/>
            </a:solidFill>
          </a:ln>
        </p:spPr>
        <p:txBody>
          <a:bodyPr lIns="288000" numCol="1" anchor="ctr">
            <a:noAutofit/>
          </a:bodyPr>
          <a:lstStyle>
            <a:lvl1pPr marL="0" indent="0">
              <a:buNone/>
              <a:defRPr kumimoji="0" lang="en-US" sz="4800" b="1" i="0" u="none" strike="noStrike" kern="1200" cap="none" spc="-150" normalizeH="0" baseline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225425" indent="-225425">
              <a:tabLst/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2pPr>
            <a:lvl3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3pPr>
            <a:lvl4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4pPr>
            <a:lvl5pPr marL="225425" indent="-225425">
              <a:defRPr kumimoji="0" lang="en-US" sz="4800" b="1" i="0" u="none" strike="noStrike" kern="1200" cap="none" spc="-30" normalizeH="0" baseline="0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78F3A6E3-D7E1-7066-D7BC-1C3FEF25285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606144" y="3665850"/>
            <a:ext cx="3996893" cy="1214000"/>
          </a:xfrm>
          <a:solidFill>
            <a:schemeClr val="bg1"/>
          </a:solidFill>
          <a:ln>
            <a:solidFill>
              <a:srgbClr val="D7D2CB"/>
            </a:solidFill>
          </a:ln>
        </p:spPr>
        <p:txBody>
          <a:bodyPr lIns="216000" rIns="288000" numCol="1" anchor="ctr">
            <a:normAutofit/>
          </a:bodyPr>
          <a:lstStyle>
            <a:lvl1pPr marL="0" indent="0">
              <a:buNone/>
              <a:defRPr kumimoji="0" lang="en-US" sz="1600" b="0" i="0" u="none" strike="noStrike" kern="1200" cap="none" spc="-50" normalizeH="0" baseline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defRPr>
            </a:lvl1pPr>
            <a:lvl2pPr marL="225425" indent="-225425">
              <a:tabLst/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2pPr>
            <a:lvl3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3pPr>
            <a:lvl4pPr marL="225425" indent="-225425">
              <a:defRPr kumimoji="0" lang="en-US" sz="4800" b="1" i="0" u="none" strike="noStrike" kern="1200" cap="none" spc="-30" normalizeH="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4pPr>
            <a:lvl5pPr marL="225425" indent="-225425">
              <a:defRPr kumimoji="0" lang="en-US" sz="4800" b="1" i="0" u="none" strike="noStrike" kern="1200" cap="none" spc="-30" normalizeH="0" baseline="0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100000">
                      <a:srgbClr val="0078D4"/>
                    </a:gs>
                    <a:gs pos="5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 three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5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">
    <p:bg>
      <p:bgPr>
        <a:solidFill>
          <a:srgbClr val="009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85876" y="129662"/>
            <a:ext cx="4109476" cy="4109476"/>
          </a:xfrm>
          <a:prstGeom prst="ellipse">
            <a:avLst/>
          </a:prstGeom>
          <a:blipFill dpi="0" rotWithShape="1">
            <a:blip r:embed="rId2"/>
            <a:srcRect/>
            <a:stretch>
              <a:fillRect t="508" b="-27994"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648" y="390491"/>
            <a:ext cx="5914987" cy="1022673"/>
          </a:xfrm>
        </p:spPr>
        <p:txBody>
          <a:bodyPr anchor="t">
            <a:noAutofit/>
          </a:bodyPr>
          <a:lstStyle>
            <a:lvl1pPr>
              <a:defRPr sz="4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648" y="1560946"/>
            <a:ext cx="5914987" cy="4461164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/>
              <a:t>Introduce yourself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2856633" y="6546110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</p:spTree>
    <p:extLst>
      <p:ext uri="{BB962C8B-B14F-4D97-AF65-F5344CB8AC3E}">
        <p14:creationId xmlns:p14="http://schemas.microsoft.com/office/powerpoint/2010/main" val="224167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638BAC4-D994-FB87-2C09-BEDA8FE7878A}"/>
              </a:ext>
            </a:extLst>
          </p:cNvPr>
          <p:cNvGrpSpPr/>
          <p:nvPr userDrawn="1"/>
        </p:nvGrpSpPr>
        <p:grpSpPr>
          <a:xfrm>
            <a:off x="588262" y="4914900"/>
            <a:ext cx="11014776" cy="1485900"/>
            <a:chOff x="588262" y="4914900"/>
            <a:chExt cx="11014776" cy="1485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842188-18D2-DBEB-3D7C-E4EA69EC3A4E}"/>
                </a:ext>
              </a:extLst>
            </p:cNvPr>
            <p:cNvSpPr/>
            <p:nvPr userDrawn="1"/>
          </p:nvSpPr>
          <p:spPr bwMode="auto">
            <a:xfrm>
              <a:off x="588262" y="4914900"/>
              <a:ext cx="11014776" cy="14859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A black triangle with a rainbow edge&#10;&#10;Description automatically generated">
              <a:extLst>
                <a:ext uri="{FF2B5EF4-FFF2-40B4-BE49-F238E27FC236}">
                  <a16:creationId xmlns:a16="http://schemas.microsoft.com/office/drawing/2014/main" id="{8E2EF0DD-9E43-4654-EF63-6A0A6E8B50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0000"/>
            </a:blip>
            <a:srcRect l="55163" t="15643" r="29034" b="67891"/>
            <a:stretch/>
          </p:blipFill>
          <p:spPr>
            <a:xfrm flipH="1">
              <a:off x="9235525" y="4914900"/>
              <a:ext cx="2358766" cy="14859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8512194" cy="55399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DE083A-B4D9-DB9E-C829-D69E8F9318F0}"/>
              </a:ext>
            </a:extLst>
          </p:cNvPr>
          <p:cNvCxnSpPr>
            <a:cxnSpLocks/>
          </p:cNvCxnSpPr>
          <p:nvPr userDrawn="1"/>
        </p:nvCxnSpPr>
        <p:spPr>
          <a:xfrm>
            <a:off x="4252587" y="1473200"/>
            <a:ext cx="0" cy="344170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E7D7CA-0FE5-63E2-117E-211D8EA938C9}"/>
              </a:ext>
            </a:extLst>
          </p:cNvPr>
          <p:cNvCxnSpPr>
            <a:cxnSpLocks/>
          </p:cNvCxnSpPr>
          <p:nvPr userDrawn="1"/>
        </p:nvCxnSpPr>
        <p:spPr>
          <a:xfrm>
            <a:off x="7923440" y="1473200"/>
            <a:ext cx="0" cy="344170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3C0FDD-98A2-58EA-D4D2-8CC8AAC2E750}"/>
              </a:ext>
            </a:extLst>
          </p:cNvPr>
          <p:cNvCxnSpPr>
            <a:cxnSpLocks/>
          </p:cNvCxnSpPr>
          <p:nvPr userDrawn="1"/>
        </p:nvCxnSpPr>
        <p:spPr>
          <a:xfrm>
            <a:off x="983253" y="4914900"/>
            <a:ext cx="0" cy="148590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28324A9-FCF6-D3C9-F52B-804005DEE23F}"/>
              </a:ext>
            </a:extLst>
          </p:cNvPr>
          <p:cNvSpPr/>
          <p:nvPr userDrawn="1"/>
        </p:nvSpPr>
        <p:spPr bwMode="auto">
          <a:xfrm>
            <a:off x="738991" y="5045229"/>
            <a:ext cx="490454" cy="431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ED6B1189-9382-7903-2046-D6B30810A23E}"/>
              </a:ext>
            </a:extLst>
          </p:cNvPr>
          <p:cNvSpPr/>
          <p:nvPr userDrawn="1"/>
        </p:nvSpPr>
        <p:spPr>
          <a:xfrm>
            <a:off x="837420" y="5134670"/>
            <a:ext cx="291666" cy="254248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6549B7-50CD-FEA7-17A4-DB57ABE041DA}"/>
              </a:ext>
            </a:extLst>
          </p:cNvPr>
          <p:cNvGrpSpPr/>
          <p:nvPr userDrawn="1"/>
        </p:nvGrpSpPr>
        <p:grpSpPr>
          <a:xfrm>
            <a:off x="4087069" y="1671892"/>
            <a:ext cx="338652" cy="338652"/>
            <a:chOff x="4087069" y="1671892"/>
            <a:chExt cx="338652" cy="33865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756FAE-0A57-F416-515D-ACE20AAC3591}"/>
                </a:ext>
              </a:extLst>
            </p:cNvPr>
            <p:cNvSpPr/>
            <p:nvPr/>
          </p:nvSpPr>
          <p:spPr bwMode="auto">
            <a:xfrm>
              <a:off x="4087069" y="1671892"/>
              <a:ext cx="338652" cy="33865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Graphic 13">
              <a:extLst>
                <a:ext uri="{FF2B5EF4-FFF2-40B4-BE49-F238E27FC236}">
                  <a16:creationId xmlns:a16="http://schemas.microsoft.com/office/drawing/2014/main" id="{9273A2FE-77EE-0D72-8DAE-FACF54A675B1}"/>
                </a:ext>
              </a:extLst>
            </p:cNvPr>
            <p:cNvSpPr/>
            <p:nvPr/>
          </p:nvSpPr>
          <p:spPr>
            <a:xfrm>
              <a:off x="4140608" y="1725433"/>
              <a:ext cx="231572" cy="231569"/>
            </a:xfrm>
            <a:custGeom>
              <a:avLst/>
              <a:gdLst>
                <a:gd name="connsiteX0" fmla="*/ 95250 w 190500"/>
                <a:gd name="connsiteY0" fmla="*/ 0 h 190499"/>
                <a:gd name="connsiteX1" fmla="*/ 190500 w 190500"/>
                <a:gd name="connsiteY1" fmla="*/ 95250 h 190499"/>
                <a:gd name="connsiteX2" fmla="*/ 95250 w 190500"/>
                <a:gd name="connsiteY2" fmla="*/ 190500 h 190499"/>
                <a:gd name="connsiteX3" fmla="*/ 0 w 190500"/>
                <a:gd name="connsiteY3" fmla="*/ 95250 h 190499"/>
                <a:gd name="connsiteX4" fmla="*/ 95250 w 190500"/>
                <a:gd name="connsiteY4" fmla="*/ 0 h 190499"/>
                <a:gd name="connsiteX5" fmla="*/ 102689 w 190500"/>
                <a:gd name="connsiteY5" fmla="*/ 52092 h 190499"/>
                <a:gd name="connsiteX6" fmla="*/ 101889 w 190500"/>
                <a:gd name="connsiteY6" fmla="*/ 51397 h 190499"/>
                <a:gd name="connsiteX7" fmla="*/ 93478 w 190500"/>
                <a:gd name="connsiteY7" fmla="*/ 51330 h 190499"/>
                <a:gd name="connsiteX8" fmla="*/ 92583 w 190500"/>
                <a:gd name="connsiteY8" fmla="*/ 52092 h 190499"/>
                <a:gd name="connsiteX9" fmla="*/ 91897 w 190500"/>
                <a:gd name="connsiteY9" fmla="*/ 52892 h 190499"/>
                <a:gd name="connsiteX10" fmla="*/ 91831 w 190500"/>
                <a:gd name="connsiteY10" fmla="*/ 61303 h 190499"/>
                <a:gd name="connsiteX11" fmla="*/ 92593 w 190500"/>
                <a:gd name="connsiteY11" fmla="*/ 62198 h 190499"/>
                <a:gd name="connsiteX12" fmla="*/ 118491 w 190500"/>
                <a:gd name="connsiteY12" fmla="*/ 88106 h 190499"/>
                <a:gd name="connsiteX13" fmla="*/ 54769 w 190500"/>
                <a:gd name="connsiteY13" fmla="*/ 88106 h 190499"/>
                <a:gd name="connsiteX14" fmla="*/ 53797 w 190500"/>
                <a:gd name="connsiteY14" fmla="*/ 88163 h 190499"/>
                <a:gd name="connsiteX15" fmla="*/ 47692 w 190500"/>
                <a:gd name="connsiteY15" fmla="*/ 94278 h 190499"/>
                <a:gd name="connsiteX16" fmla="*/ 47625 w 190500"/>
                <a:gd name="connsiteY16" fmla="*/ 95240 h 190499"/>
                <a:gd name="connsiteX17" fmla="*/ 47692 w 190500"/>
                <a:gd name="connsiteY17" fmla="*/ 96212 h 190499"/>
                <a:gd name="connsiteX18" fmla="*/ 53797 w 190500"/>
                <a:gd name="connsiteY18" fmla="*/ 102318 h 190499"/>
                <a:gd name="connsiteX19" fmla="*/ 54769 w 190500"/>
                <a:gd name="connsiteY19" fmla="*/ 102384 h 190499"/>
                <a:gd name="connsiteX20" fmla="*/ 118491 w 190500"/>
                <a:gd name="connsiteY20" fmla="*/ 102384 h 190499"/>
                <a:gd name="connsiteX21" fmla="*/ 92583 w 190500"/>
                <a:gd name="connsiteY21" fmla="*/ 128292 h 190499"/>
                <a:gd name="connsiteX22" fmla="*/ 91888 w 190500"/>
                <a:gd name="connsiteY22" fmla="*/ 129102 h 190499"/>
                <a:gd name="connsiteX23" fmla="*/ 93316 w 190500"/>
                <a:gd name="connsiteY23" fmla="*/ 139103 h 190499"/>
                <a:gd name="connsiteX24" fmla="*/ 101889 w 190500"/>
                <a:gd name="connsiteY24" fmla="*/ 139103 h 190499"/>
                <a:gd name="connsiteX25" fmla="*/ 102680 w 190500"/>
                <a:gd name="connsiteY25" fmla="*/ 138408 h 190499"/>
                <a:gd name="connsiteX26" fmla="*/ 140799 w 190500"/>
                <a:gd name="connsiteY26" fmla="*/ 100308 h 190499"/>
                <a:gd name="connsiteX27" fmla="*/ 141484 w 190500"/>
                <a:gd name="connsiteY27" fmla="*/ 99498 h 190499"/>
                <a:gd name="connsiteX28" fmla="*/ 141561 w 190500"/>
                <a:gd name="connsiteY28" fmla="*/ 91097 h 190499"/>
                <a:gd name="connsiteX29" fmla="*/ 140799 w 190500"/>
                <a:gd name="connsiteY29" fmla="*/ 90202 h 190499"/>
                <a:gd name="connsiteX30" fmla="*/ 102699 w 190500"/>
                <a:gd name="connsiteY30" fmla="*/ 52092 h 190499"/>
                <a:gd name="connsiteX31" fmla="*/ 101889 w 190500"/>
                <a:gd name="connsiteY31" fmla="*/ 51397 h 190499"/>
                <a:gd name="connsiteX32" fmla="*/ 102689 w 190500"/>
                <a:gd name="connsiteY32" fmla="*/ 52092 h 19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0" h="190499">
                  <a:moveTo>
                    <a:pt x="95250" y="0"/>
                  </a:moveTo>
                  <a:cubicBezTo>
                    <a:pt x="147866" y="0"/>
                    <a:pt x="190500" y="42643"/>
                    <a:pt x="190500" y="95250"/>
                  </a:cubicBezTo>
                  <a:cubicBezTo>
                    <a:pt x="190500" y="147857"/>
                    <a:pt x="147866" y="190500"/>
                    <a:pt x="95250" y="190500"/>
                  </a:cubicBezTo>
                  <a:cubicBezTo>
                    <a:pt x="42653" y="190500"/>
                    <a:pt x="0" y="147857"/>
                    <a:pt x="0" y="95250"/>
                  </a:cubicBezTo>
                  <a:cubicBezTo>
                    <a:pt x="0" y="42643"/>
                    <a:pt x="42653" y="0"/>
                    <a:pt x="95250" y="0"/>
                  </a:cubicBezTo>
                  <a:close/>
                  <a:moveTo>
                    <a:pt x="102689" y="52092"/>
                  </a:moveTo>
                  <a:lnTo>
                    <a:pt x="101889" y="51397"/>
                  </a:lnTo>
                  <a:cubicBezTo>
                    <a:pt x="99397" y="49552"/>
                    <a:pt x="96000" y="49525"/>
                    <a:pt x="93478" y="51330"/>
                  </a:cubicBezTo>
                  <a:lnTo>
                    <a:pt x="92583" y="52092"/>
                  </a:lnTo>
                  <a:lnTo>
                    <a:pt x="91897" y="52892"/>
                  </a:lnTo>
                  <a:cubicBezTo>
                    <a:pt x="90052" y="55384"/>
                    <a:pt x="90026" y="58782"/>
                    <a:pt x="91831" y="61303"/>
                  </a:cubicBezTo>
                  <a:lnTo>
                    <a:pt x="92593" y="62198"/>
                  </a:lnTo>
                  <a:lnTo>
                    <a:pt x="118491" y="88106"/>
                  </a:lnTo>
                  <a:lnTo>
                    <a:pt x="54769" y="88106"/>
                  </a:lnTo>
                  <a:lnTo>
                    <a:pt x="53797" y="88163"/>
                  </a:lnTo>
                  <a:cubicBezTo>
                    <a:pt x="50620" y="88601"/>
                    <a:pt x="48124" y="91101"/>
                    <a:pt x="47692" y="94278"/>
                  </a:cubicBezTo>
                  <a:lnTo>
                    <a:pt x="47625" y="95240"/>
                  </a:lnTo>
                  <a:lnTo>
                    <a:pt x="47692" y="96212"/>
                  </a:lnTo>
                  <a:cubicBezTo>
                    <a:pt x="48128" y="99386"/>
                    <a:pt x="50623" y="101881"/>
                    <a:pt x="53797" y="102318"/>
                  </a:cubicBezTo>
                  <a:lnTo>
                    <a:pt x="54769" y="102384"/>
                  </a:lnTo>
                  <a:lnTo>
                    <a:pt x="118491" y="102384"/>
                  </a:lnTo>
                  <a:lnTo>
                    <a:pt x="92583" y="128292"/>
                  </a:lnTo>
                  <a:lnTo>
                    <a:pt x="91888" y="129102"/>
                  </a:lnTo>
                  <a:cubicBezTo>
                    <a:pt x="89521" y="132258"/>
                    <a:pt x="90160" y="136736"/>
                    <a:pt x="93316" y="139103"/>
                  </a:cubicBezTo>
                  <a:cubicBezTo>
                    <a:pt x="95857" y="141008"/>
                    <a:pt x="99349" y="141008"/>
                    <a:pt x="101889" y="139103"/>
                  </a:cubicBezTo>
                  <a:lnTo>
                    <a:pt x="102680" y="138408"/>
                  </a:lnTo>
                  <a:lnTo>
                    <a:pt x="140799" y="100308"/>
                  </a:lnTo>
                  <a:lnTo>
                    <a:pt x="141484" y="99498"/>
                  </a:lnTo>
                  <a:cubicBezTo>
                    <a:pt x="143327" y="97010"/>
                    <a:pt x="143359" y="93618"/>
                    <a:pt x="141561" y="91097"/>
                  </a:cubicBezTo>
                  <a:lnTo>
                    <a:pt x="140799" y="90202"/>
                  </a:lnTo>
                  <a:lnTo>
                    <a:pt x="102699" y="52092"/>
                  </a:lnTo>
                  <a:lnTo>
                    <a:pt x="101889" y="51397"/>
                  </a:lnTo>
                  <a:lnTo>
                    <a:pt x="102689" y="5209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DC8E8"/>
                </a:gs>
                <a:gs pos="100000">
                  <a:schemeClr val="bg2"/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7791B60-9CDA-715C-2D8B-B8D136C6F42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00102" y="1689733"/>
            <a:ext cx="3084068" cy="276999"/>
          </a:xfrm>
        </p:spPr>
        <p:txBody>
          <a:bodyPr vert="horz" wrap="square" lIns="0" tIns="0" rIns="0" bIns="0" rtlCol="0" anchor="t">
            <a:noAutofit/>
          </a:bodyPr>
          <a:lstStyle>
            <a:lvl1pPr marL="200025" indent="-188913">
              <a:buNone/>
              <a:tabLst/>
              <a:defRPr kumimoji="0" lang="en-US" sz="2000" b="0" i="0" u="none" strike="noStrike" cap="none" spc="-50" normalizeH="0" dirty="0" smtClean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</a:defRPr>
            </a:lvl1pPr>
            <a:lvl2pPr marL="22860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2pPr>
            <a:lvl3pPr marL="714375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3pPr>
            <a:lvl4pPr marL="1190625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4pPr>
            <a:lvl5pPr marL="1660525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en-US"/>
              <a:t>Challenge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470BA257-3FFD-6EE3-D90F-692877525EF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05214" y="1689733"/>
            <a:ext cx="3084068" cy="27699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kumimoji="0" lang="en-US" sz="2000" b="0" i="0" u="none" strike="noStrike" cap="none" spc="-50" normalizeH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en-US"/>
              <a:t>Solution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708EE5CB-01DB-AB07-3C9F-D778364D444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78102" y="1689733"/>
            <a:ext cx="3084068" cy="27699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kumimoji="0" lang="en-US" sz="2000" b="0" i="0" u="none" strike="noStrike" cap="none" spc="-50" normalizeH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en-US"/>
              <a:t>Outcome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BEB044-2424-3C5B-9081-2E965381A97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00100" y="2133598"/>
            <a:ext cx="3084513" cy="2739211"/>
          </a:xfrm>
        </p:spPr>
        <p:txBody>
          <a:bodyPr bIns="10800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-228600"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7013" indent="-227013">
              <a:tabLst/>
              <a:defRPr sz="1200"/>
            </a:lvl3pPr>
            <a:lvl4pPr marL="227013" indent="-227013">
              <a:tabLst/>
              <a:defRPr sz="1200"/>
            </a:lvl4pPr>
            <a:lvl5pPr marL="227013" indent="-227013">
              <a:tabLst/>
              <a:defRPr sz="1200"/>
            </a:lvl5pPr>
          </a:lstStyle>
          <a:p>
            <a:pPr lvl="0"/>
            <a:r>
              <a:rPr lang="en-US"/>
              <a:t>Customer challenge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F64C693-A357-D39C-9F82-B5CF39A9363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505214" y="2133598"/>
            <a:ext cx="3084513" cy="2739211"/>
          </a:xfrm>
        </p:spPr>
        <p:txBody>
          <a:bodyPr bIns="10800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-228600"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7013" indent="-227013">
              <a:tabLst/>
              <a:defRPr sz="1200"/>
            </a:lvl3pPr>
            <a:lvl4pPr marL="227013" indent="-227013">
              <a:tabLst/>
              <a:defRPr sz="1200"/>
            </a:lvl4pPr>
            <a:lvl5pPr marL="227013" indent="-227013">
              <a:tabLst/>
              <a:defRPr sz="1200"/>
            </a:lvl5pPr>
          </a:lstStyle>
          <a:p>
            <a:pPr lvl="0"/>
            <a:r>
              <a:rPr lang="en-US"/>
              <a:t>Solution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3E89120-B12C-9997-A2AA-E1805F47F871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8102" y="2133598"/>
            <a:ext cx="3084513" cy="2739211"/>
          </a:xfrm>
        </p:spPr>
        <p:txBody>
          <a:bodyPr bIns="10800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-228600"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7013" indent="-227013">
              <a:tabLst/>
              <a:defRPr sz="1200"/>
            </a:lvl3pPr>
            <a:lvl4pPr marL="227013" indent="-227013">
              <a:tabLst/>
              <a:defRPr sz="1200"/>
            </a:lvl4pPr>
            <a:lvl5pPr marL="227013" indent="-227013">
              <a:tabLst/>
              <a:defRPr sz="1200"/>
            </a:lvl5pPr>
          </a:lstStyle>
          <a:p>
            <a:pPr lvl="0"/>
            <a:r>
              <a:rPr lang="en-US"/>
              <a:t>Outcome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406690C1-3E01-B202-47EB-4F3453D1A5A0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371873" y="5087457"/>
            <a:ext cx="9890295" cy="891571"/>
          </a:xfrm>
          <a:noFill/>
        </p:spPr>
        <p:txBody>
          <a:bodyPr wrap="square" lIns="0" tIns="46800" rIns="0" bIns="46800">
            <a:normAutofit/>
          </a:bodyPr>
          <a:lstStyle>
            <a:lvl1pPr>
              <a:lnSpc>
                <a:spcPct val="100000"/>
              </a:lnSpc>
              <a:defRPr kumimoji="0" lang="en-US" sz="18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</a:defRPr>
            </a:lvl1pPr>
          </a:lstStyle>
          <a:p>
            <a:pPr marL="0" lvl="0" indent="0" defTabSz="914367">
              <a:spcBef>
                <a:spcPts val="0"/>
              </a:spcBef>
              <a:buSzTx/>
              <a:buFontTx/>
              <a:buNone/>
            </a:pPr>
            <a:r>
              <a:rPr lang="en-US"/>
              <a:t>Customer quote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F675F692-3670-1EF6-C046-C201D7E271DC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371873" y="6107846"/>
            <a:ext cx="9890295" cy="184666"/>
          </a:xfrm>
          <a:noFill/>
        </p:spPr>
        <p:txBody>
          <a:bodyPr wrap="square" lIns="0" tIns="0" rIns="0" bIns="0" rtlCol="0">
            <a:spAutoFit/>
          </a:bodyPr>
          <a:lstStyle>
            <a:lvl1pPr algn="r">
              <a:defRPr kumimoji="0" lang="en-US" sz="12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</a:defRPr>
            </a:lvl1pPr>
          </a:lstStyle>
          <a:p>
            <a:pPr marL="0" lvl="0" indent="0" algn="r" defTabSz="914367">
              <a:spcBef>
                <a:spcPts val="0"/>
              </a:spcBef>
              <a:buSzTx/>
              <a:buFontTx/>
              <a:buNone/>
            </a:pPr>
            <a:r>
              <a:rPr lang="en-US"/>
              <a:t>Customer name, company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3F251BB-0E22-CC72-AD22-90A563EF2CB2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579429" y="457200"/>
            <a:ext cx="2023609" cy="553998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 logo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5F6D51-1466-E138-364D-CACFAED6765E}"/>
              </a:ext>
            </a:extLst>
          </p:cNvPr>
          <p:cNvGrpSpPr/>
          <p:nvPr userDrawn="1"/>
        </p:nvGrpSpPr>
        <p:grpSpPr>
          <a:xfrm>
            <a:off x="7754536" y="1671093"/>
            <a:ext cx="340250" cy="340250"/>
            <a:chOff x="4086270" y="1671093"/>
            <a:chExt cx="340250" cy="34025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D4F8F02-B15E-9D3B-E4B3-1F85C7223448}"/>
                </a:ext>
              </a:extLst>
            </p:cNvPr>
            <p:cNvSpPr/>
            <p:nvPr userDrawn="1"/>
          </p:nvSpPr>
          <p:spPr bwMode="auto">
            <a:xfrm>
              <a:off x="4086270" y="1671093"/>
              <a:ext cx="340250" cy="3402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Graphic 13">
              <a:extLst>
                <a:ext uri="{FF2B5EF4-FFF2-40B4-BE49-F238E27FC236}">
                  <a16:creationId xmlns:a16="http://schemas.microsoft.com/office/drawing/2014/main" id="{D3B274F1-1DBD-FFB2-C2F9-95B39C0A43B0}"/>
                </a:ext>
              </a:extLst>
            </p:cNvPr>
            <p:cNvSpPr/>
            <p:nvPr/>
          </p:nvSpPr>
          <p:spPr>
            <a:xfrm>
              <a:off x="4140608" y="1725433"/>
              <a:ext cx="231572" cy="231569"/>
            </a:xfrm>
            <a:custGeom>
              <a:avLst/>
              <a:gdLst>
                <a:gd name="connsiteX0" fmla="*/ 95250 w 190500"/>
                <a:gd name="connsiteY0" fmla="*/ 0 h 190499"/>
                <a:gd name="connsiteX1" fmla="*/ 190500 w 190500"/>
                <a:gd name="connsiteY1" fmla="*/ 95250 h 190499"/>
                <a:gd name="connsiteX2" fmla="*/ 95250 w 190500"/>
                <a:gd name="connsiteY2" fmla="*/ 190500 h 190499"/>
                <a:gd name="connsiteX3" fmla="*/ 0 w 190500"/>
                <a:gd name="connsiteY3" fmla="*/ 95250 h 190499"/>
                <a:gd name="connsiteX4" fmla="*/ 95250 w 190500"/>
                <a:gd name="connsiteY4" fmla="*/ 0 h 190499"/>
                <a:gd name="connsiteX5" fmla="*/ 102689 w 190500"/>
                <a:gd name="connsiteY5" fmla="*/ 52092 h 190499"/>
                <a:gd name="connsiteX6" fmla="*/ 101889 w 190500"/>
                <a:gd name="connsiteY6" fmla="*/ 51397 h 190499"/>
                <a:gd name="connsiteX7" fmla="*/ 93478 w 190500"/>
                <a:gd name="connsiteY7" fmla="*/ 51330 h 190499"/>
                <a:gd name="connsiteX8" fmla="*/ 92583 w 190500"/>
                <a:gd name="connsiteY8" fmla="*/ 52092 h 190499"/>
                <a:gd name="connsiteX9" fmla="*/ 91897 w 190500"/>
                <a:gd name="connsiteY9" fmla="*/ 52892 h 190499"/>
                <a:gd name="connsiteX10" fmla="*/ 91831 w 190500"/>
                <a:gd name="connsiteY10" fmla="*/ 61303 h 190499"/>
                <a:gd name="connsiteX11" fmla="*/ 92593 w 190500"/>
                <a:gd name="connsiteY11" fmla="*/ 62198 h 190499"/>
                <a:gd name="connsiteX12" fmla="*/ 118491 w 190500"/>
                <a:gd name="connsiteY12" fmla="*/ 88106 h 190499"/>
                <a:gd name="connsiteX13" fmla="*/ 54769 w 190500"/>
                <a:gd name="connsiteY13" fmla="*/ 88106 h 190499"/>
                <a:gd name="connsiteX14" fmla="*/ 53797 w 190500"/>
                <a:gd name="connsiteY14" fmla="*/ 88163 h 190499"/>
                <a:gd name="connsiteX15" fmla="*/ 47692 w 190500"/>
                <a:gd name="connsiteY15" fmla="*/ 94278 h 190499"/>
                <a:gd name="connsiteX16" fmla="*/ 47625 w 190500"/>
                <a:gd name="connsiteY16" fmla="*/ 95240 h 190499"/>
                <a:gd name="connsiteX17" fmla="*/ 47692 w 190500"/>
                <a:gd name="connsiteY17" fmla="*/ 96212 h 190499"/>
                <a:gd name="connsiteX18" fmla="*/ 53797 w 190500"/>
                <a:gd name="connsiteY18" fmla="*/ 102318 h 190499"/>
                <a:gd name="connsiteX19" fmla="*/ 54769 w 190500"/>
                <a:gd name="connsiteY19" fmla="*/ 102384 h 190499"/>
                <a:gd name="connsiteX20" fmla="*/ 118491 w 190500"/>
                <a:gd name="connsiteY20" fmla="*/ 102384 h 190499"/>
                <a:gd name="connsiteX21" fmla="*/ 92583 w 190500"/>
                <a:gd name="connsiteY21" fmla="*/ 128292 h 190499"/>
                <a:gd name="connsiteX22" fmla="*/ 91888 w 190500"/>
                <a:gd name="connsiteY22" fmla="*/ 129102 h 190499"/>
                <a:gd name="connsiteX23" fmla="*/ 93316 w 190500"/>
                <a:gd name="connsiteY23" fmla="*/ 139103 h 190499"/>
                <a:gd name="connsiteX24" fmla="*/ 101889 w 190500"/>
                <a:gd name="connsiteY24" fmla="*/ 139103 h 190499"/>
                <a:gd name="connsiteX25" fmla="*/ 102680 w 190500"/>
                <a:gd name="connsiteY25" fmla="*/ 138408 h 190499"/>
                <a:gd name="connsiteX26" fmla="*/ 140799 w 190500"/>
                <a:gd name="connsiteY26" fmla="*/ 100308 h 190499"/>
                <a:gd name="connsiteX27" fmla="*/ 141484 w 190500"/>
                <a:gd name="connsiteY27" fmla="*/ 99498 h 190499"/>
                <a:gd name="connsiteX28" fmla="*/ 141561 w 190500"/>
                <a:gd name="connsiteY28" fmla="*/ 91097 h 190499"/>
                <a:gd name="connsiteX29" fmla="*/ 140799 w 190500"/>
                <a:gd name="connsiteY29" fmla="*/ 90202 h 190499"/>
                <a:gd name="connsiteX30" fmla="*/ 102699 w 190500"/>
                <a:gd name="connsiteY30" fmla="*/ 52092 h 190499"/>
                <a:gd name="connsiteX31" fmla="*/ 101889 w 190500"/>
                <a:gd name="connsiteY31" fmla="*/ 51397 h 190499"/>
                <a:gd name="connsiteX32" fmla="*/ 102689 w 190500"/>
                <a:gd name="connsiteY32" fmla="*/ 52092 h 19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0" h="190499">
                  <a:moveTo>
                    <a:pt x="95250" y="0"/>
                  </a:moveTo>
                  <a:cubicBezTo>
                    <a:pt x="147866" y="0"/>
                    <a:pt x="190500" y="42643"/>
                    <a:pt x="190500" y="95250"/>
                  </a:cubicBezTo>
                  <a:cubicBezTo>
                    <a:pt x="190500" y="147857"/>
                    <a:pt x="147866" y="190500"/>
                    <a:pt x="95250" y="190500"/>
                  </a:cubicBezTo>
                  <a:cubicBezTo>
                    <a:pt x="42653" y="190500"/>
                    <a:pt x="0" y="147857"/>
                    <a:pt x="0" y="95250"/>
                  </a:cubicBezTo>
                  <a:cubicBezTo>
                    <a:pt x="0" y="42643"/>
                    <a:pt x="42653" y="0"/>
                    <a:pt x="95250" y="0"/>
                  </a:cubicBezTo>
                  <a:close/>
                  <a:moveTo>
                    <a:pt x="102689" y="52092"/>
                  </a:moveTo>
                  <a:lnTo>
                    <a:pt x="101889" y="51397"/>
                  </a:lnTo>
                  <a:cubicBezTo>
                    <a:pt x="99397" y="49552"/>
                    <a:pt x="96000" y="49525"/>
                    <a:pt x="93478" y="51330"/>
                  </a:cubicBezTo>
                  <a:lnTo>
                    <a:pt x="92583" y="52092"/>
                  </a:lnTo>
                  <a:lnTo>
                    <a:pt x="91897" y="52892"/>
                  </a:lnTo>
                  <a:cubicBezTo>
                    <a:pt x="90052" y="55384"/>
                    <a:pt x="90026" y="58782"/>
                    <a:pt x="91831" y="61303"/>
                  </a:cubicBezTo>
                  <a:lnTo>
                    <a:pt x="92593" y="62198"/>
                  </a:lnTo>
                  <a:lnTo>
                    <a:pt x="118491" y="88106"/>
                  </a:lnTo>
                  <a:lnTo>
                    <a:pt x="54769" y="88106"/>
                  </a:lnTo>
                  <a:lnTo>
                    <a:pt x="53797" y="88163"/>
                  </a:lnTo>
                  <a:cubicBezTo>
                    <a:pt x="50620" y="88601"/>
                    <a:pt x="48124" y="91101"/>
                    <a:pt x="47692" y="94278"/>
                  </a:cubicBezTo>
                  <a:lnTo>
                    <a:pt x="47625" y="95240"/>
                  </a:lnTo>
                  <a:lnTo>
                    <a:pt x="47692" y="96212"/>
                  </a:lnTo>
                  <a:cubicBezTo>
                    <a:pt x="48128" y="99386"/>
                    <a:pt x="50623" y="101881"/>
                    <a:pt x="53797" y="102318"/>
                  </a:cubicBezTo>
                  <a:lnTo>
                    <a:pt x="54769" y="102384"/>
                  </a:lnTo>
                  <a:lnTo>
                    <a:pt x="118491" y="102384"/>
                  </a:lnTo>
                  <a:lnTo>
                    <a:pt x="92583" y="128292"/>
                  </a:lnTo>
                  <a:lnTo>
                    <a:pt x="91888" y="129102"/>
                  </a:lnTo>
                  <a:cubicBezTo>
                    <a:pt x="89521" y="132258"/>
                    <a:pt x="90160" y="136736"/>
                    <a:pt x="93316" y="139103"/>
                  </a:cubicBezTo>
                  <a:cubicBezTo>
                    <a:pt x="95857" y="141008"/>
                    <a:pt x="99349" y="141008"/>
                    <a:pt x="101889" y="139103"/>
                  </a:cubicBezTo>
                  <a:lnTo>
                    <a:pt x="102680" y="138408"/>
                  </a:lnTo>
                  <a:lnTo>
                    <a:pt x="140799" y="100308"/>
                  </a:lnTo>
                  <a:lnTo>
                    <a:pt x="141484" y="99498"/>
                  </a:lnTo>
                  <a:cubicBezTo>
                    <a:pt x="143327" y="97010"/>
                    <a:pt x="143359" y="93618"/>
                    <a:pt x="141561" y="91097"/>
                  </a:cubicBezTo>
                  <a:lnTo>
                    <a:pt x="140799" y="90202"/>
                  </a:lnTo>
                  <a:lnTo>
                    <a:pt x="102699" y="52092"/>
                  </a:lnTo>
                  <a:lnTo>
                    <a:pt x="101889" y="51397"/>
                  </a:lnTo>
                  <a:lnTo>
                    <a:pt x="102689" y="5209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DC8E8"/>
                </a:gs>
                <a:gs pos="100000">
                  <a:schemeClr val="bg2"/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8B31963-A14F-69F0-07BD-518AE71D8AD0}"/>
              </a:ext>
            </a:extLst>
          </p:cNvPr>
          <p:cNvSpPr/>
          <p:nvPr userDrawn="1"/>
        </p:nvSpPr>
        <p:spPr bwMode="auto">
          <a:xfrm>
            <a:off x="588262" y="1473200"/>
            <a:ext cx="11018519" cy="4927600"/>
          </a:xfrm>
          <a:prstGeom prst="rect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729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(no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7CA3EE2-E4E8-AA64-82D4-BC75FF3307C9}"/>
              </a:ext>
            </a:extLst>
          </p:cNvPr>
          <p:cNvGrpSpPr/>
          <p:nvPr userDrawn="1"/>
        </p:nvGrpSpPr>
        <p:grpSpPr>
          <a:xfrm>
            <a:off x="585219" y="1473198"/>
            <a:ext cx="3671175" cy="4927600"/>
            <a:chOff x="585219" y="1473198"/>
            <a:chExt cx="3671175" cy="492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472CF1-03E5-11EB-6B75-53CCAD2C4A2E}"/>
                </a:ext>
              </a:extLst>
            </p:cNvPr>
            <p:cNvSpPr/>
            <p:nvPr userDrawn="1"/>
          </p:nvSpPr>
          <p:spPr bwMode="auto">
            <a:xfrm rot="16200000">
              <a:off x="-42993" y="2101410"/>
              <a:ext cx="4927599" cy="367117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 descr="A black triangle with a rainbow edge&#10;&#10;Description automatically generated">
              <a:extLst>
                <a:ext uri="{FF2B5EF4-FFF2-40B4-BE49-F238E27FC236}">
                  <a16:creationId xmlns:a16="http://schemas.microsoft.com/office/drawing/2014/main" id="{D3EB76B7-F136-18C6-C0D0-AA03AB1A74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0000"/>
            </a:blip>
            <a:srcRect l="74279" t="44723" r="13020" b="28866"/>
            <a:stretch/>
          </p:blipFill>
          <p:spPr>
            <a:xfrm flipH="1">
              <a:off x="1807011" y="3321791"/>
              <a:ext cx="2449383" cy="307900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8512194" cy="55399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E7D7CA-0FE5-63E2-117E-211D8EA938C9}"/>
              </a:ext>
            </a:extLst>
          </p:cNvPr>
          <p:cNvCxnSpPr>
            <a:cxnSpLocks/>
          </p:cNvCxnSpPr>
          <p:nvPr userDrawn="1"/>
        </p:nvCxnSpPr>
        <p:spPr>
          <a:xfrm>
            <a:off x="7923440" y="1473200"/>
            <a:ext cx="0" cy="492760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7791B60-9CDA-715C-2D8B-B8D136C6F42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00102" y="1689733"/>
            <a:ext cx="3084068" cy="276999"/>
          </a:xfrm>
        </p:spPr>
        <p:txBody>
          <a:bodyPr vert="horz" wrap="square" lIns="0" tIns="0" rIns="0" bIns="0" rtlCol="0" anchor="t">
            <a:noAutofit/>
          </a:bodyPr>
          <a:lstStyle>
            <a:lvl1pPr marL="200025" indent="-188913">
              <a:buNone/>
              <a:tabLst/>
              <a:defRPr kumimoji="0" lang="en-US" sz="2000" b="0" i="0" u="none" strike="noStrike" cap="none" spc="-50" normalizeH="0" dirty="0" smtClean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 Semibold"/>
              </a:defRPr>
            </a:lvl1pPr>
            <a:lvl2pPr marL="228600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2pPr>
            <a:lvl3pPr marL="714375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3pPr>
            <a:lvl4pPr marL="1190625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4pPr>
            <a:lvl5pPr marL="1660525" indent="0">
              <a:buNone/>
              <a:defRPr kumimoji="0" lang="en-US" sz="2000" b="0" i="0" u="none" strike="noStrike" kern="1200" cap="none" spc="-50" normalizeH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en-US"/>
              <a:t>Challenge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470BA257-3FFD-6EE3-D90F-692877525EF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05214" y="1689733"/>
            <a:ext cx="3084068" cy="27699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kumimoji="0" lang="en-US" sz="2000" b="0" i="0" u="none" strike="noStrike" cap="none" spc="-50" normalizeH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en-US"/>
              <a:t>Solution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708EE5CB-01DB-AB07-3C9F-D778364D444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78102" y="1689733"/>
            <a:ext cx="3084068" cy="27699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kumimoji="0" lang="en-US" sz="2000" b="0" i="0" u="none" strike="noStrike" cap="none" spc="-50" normalizeH="0" dirty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Sans Text Semibold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en-US"/>
              <a:t>Outcome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BEB044-2424-3C5B-9081-2E965381A97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00100" y="2133598"/>
            <a:ext cx="3084513" cy="2066035"/>
          </a:xfrm>
        </p:spPr>
        <p:txBody>
          <a:bodyPr bIns="10800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-228600"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7013" indent="-227013">
              <a:tabLst/>
              <a:defRPr sz="1200"/>
            </a:lvl3pPr>
            <a:lvl4pPr marL="227013" indent="-227013">
              <a:tabLst/>
              <a:defRPr sz="1200"/>
            </a:lvl4pPr>
            <a:lvl5pPr marL="227013" indent="-227013">
              <a:tabLst/>
              <a:defRPr sz="1200"/>
            </a:lvl5pPr>
          </a:lstStyle>
          <a:p>
            <a:pPr lvl="0"/>
            <a:r>
              <a:rPr lang="en-US"/>
              <a:t>Customer challenge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F64C693-A357-D39C-9F82-B5CF39A9363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505214" y="2133598"/>
            <a:ext cx="3084513" cy="4267202"/>
          </a:xfrm>
        </p:spPr>
        <p:txBody>
          <a:bodyPr bIns="10800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-228600"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7013" indent="-227013">
              <a:tabLst/>
              <a:defRPr sz="1200"/>
            </a:lvl3pPr>
            <a:lvl4pPr marL="227013" indent="-227013">
              <a:tabLst/>
              <a:defRPr sz="1200"/>
            </a:lvl4pPr>
            <a:lvl5pPr marL="227013" indent="-227013">
              <a:tabLst/>
              <a:defRPr sz="1200"/>
            </a:lvl5pPr>
          </a:lstStyle>
          <a:p>
            <a:pPr lvl="0"/>
            <a:r>
              <a:rPr lang="en-US"/>
              <a:t>Solution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3E89120-B12C-9997-A2AA-E1805F47F871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8102" y="2133598"/>
            <a:ext cx="3084513" cy="4267202"/>
          </a:xfrm>
        </p:spPr>
        <p:txBody>
          <a:bodyPr bIns="10800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-228600"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7013" indent="-227013">
              <a:tabLst/>
              <a:defRPr sz="1200"/>
            </a:lvl3pPr>
            <a:lvl4pPr marL="227013" indent="-227013">
              <a:tabLst/>
              <a:defRPr sz="1200"/>
            </a:lvl4pPr>
            <a:lvl5pPr marL="227013" indent="-227013">
              <a:tabLst/>
              <a:defRPr sz="1200"/>
            </a:lvl5pPr>
          </a:lstStyle>
          <a:p>
            <a:pPr lvl="0"/>
            <a:r>
              <a:rPr lang="en-US"/>
              <a:t>Outcome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3F251BB-0E22-CC72-AD22-90A563EF2CB2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579429" y="457200"/>
            <a:ext cx="2023609" cy="553998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493878-E487-09B5-A696-DD2FD2A9F5F0}"/>
              </a:ext>
            </a:extLst>
          </p:cNvPr>
          <p:cNvSpPr/>
          <p:nvPr userDrawn="1"/>
        </p:nvSpPr>
        <p:spPr bwMode="auto">
          <a:xfrm>
            <a:off x="4110257" y="1700620"/>
            <a:ext cx="281196" cy="28119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B1D3251-A705-D2E1-E988-7247BB5D3F3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00100" y="4817533"/>
            <a:ext cx="3084513" cy="1448136"/>
          </a:xfrm>
        </p:spPr>
        <p:txBody>
          <a:bodyPr bIns="10800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-228600"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7013" indent="-227013">
              <a:tabLst/>
              <a:defRPr sz="1200"/>
            </a:lvl3pPr>
            <a:lvl4pPr marL="227013" indent="-227013">
              <a:tabLst/>
              <a:defRPr sz="1200"/>
            </a:lvl4pPr>
            <a:lvl5pPr marL="227013" indent="-227013">
              <a:tabLst/>
              <a:defRPr sz="1200"/>
            </a:lvl5pPr>
          </a:lstStyle>
          <a:p>
            <a:pPr lvl="0"/>
            <a:r>
              <a:rPr lang="en-US"/>
              <a:t>Customer challenge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D87B91D-B390-12B6-58B5-C3232E00F635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00100" y="4516386"/>
            <a:ext cx="3084513" cy="290498"/>
          </a:xfrm>
        </p:spPr>
        <p:txBody>
          <a:bodyPr bIns="10800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n-US" sz="1400" b="1" i="0" kern="1200" spc="0" baseline="0" dirty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228600" indent="-228600"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7013" indent="-227013">
              <a:tabLst/>
              <a:defRPr sz="1200"/>
            </a:lvl3pPr>
            <a:lvl4pPr marL="227013" indent="-227013">
              <a:tabLst/>
              <a:defRPr sz="1200"/>
            </a:lvl4pPr>
            <a:lvl5pPr marL="227013" indent="-227013">
              <a:tabLst/>
              <a:defRPr sz="1200"/>
            </a:lvl5pPr>
          </a:lstStyle>
          <a:p>
            <a:pPr lvl="0"/>
            <a:r>
              <a:rPr lang="en-US"/>
              <a:t>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99E71E-3461-F635-17F5-B5A5320874C7}"/>
              </a:ext>
            </a:extLst>
          </p:cNvPr>
          <p:cNvGrpSpPr/>
          <p:nvPr userDrawn="1"/>
        </p:nvGrpSpPr>
        <p:grpSpPr>
          <a:xfrm>
            <a:off x="7754536" y="1671093"/>
            <a:ext cx="340250" cy="340250"/>
            <a:chOff x="4086270" y="1671093"/>
            <a:chExt cx="340250" cy="34025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5128CB9-56EE-5A2C-8009-8424401E7800}"/>
                </a:ext>
              </a:extLst>
            </p:cNvPr>
            <p:cNvSpPr/>
            <p:nvPr userDrawn="1"/>
          </p:nvSpPr>
          <p:spPr bwMode="auto">
            <a:xfrm>
              <a:off x="4086270" y="1671093"/>
              <a:ext cx="340250" cy="3402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Graphic 13">
              <a:extLst>
                <a:ext uri="{FF2B5EF4-FFF2-40B4-BE49-F238E27FC236}">
                  <a16:creationId xmlns:a16="http://schemas.microsoft.com/office/drawing/2014/main" id="{07C74B53-BD66-2BD8-072E-6463D5749F55}"/>
                </a:ext>
              </a:extLst>
            </p:cNvPr>
            <p:cNvSpPr/>
            <p:nvPr/>
          </p:nvSpPr>
          <p:spPr>
            <a:xfrm>
              <a:off x="4140608" y="1725433"/>
              <a:ext cx="231572" cy="231569"/>
            </a:xfrm>
            <a:custGeom>
              <a:avLst/>
              <a:gdLst>
                <a:gd name="connsiteX0" fmla="*/ 95250 w 190500"/>
                <a:gd name="connsiteY0" fmla="*/ 0 h 190499"/>
                <a:gd name="connsiteX1" fmla="*/ 190500 w 190500"/>
                <a:gd name="connsiteY1" fmla="*/ 95250 h 190499"/>
                <a:gd name="connsiteX2" fmla="*/ 95250 w 190500"/>
                <a:gd name="connsiteY2" fmla="*/ 190500 h 190499"/>
                <a:gd name="connsiteX3" fmla="*/ 0 w 190500"/>
                <a:gd name="connsiteY3" fmla="*/ 95250 h 190499"/>
                <a:gd name="connsiteX4" fmla="*/ 95250 w 190500"/>
                <a:gd name="connsiteY4" fmla="*/ 0 h 190499"/>
                <a:gd name="connsiteX5" fmla="*/ 102689 w 190500"/>
                <a:gd name="connsiteY5" fmla="*/ 52092 h 190499"/>
                <a:gd name="connsiteX6" fmla="*/ 101889 w 190500"/>
                <a:gd name="connsiteY6" fmla="*/ 51397 h 190499"/>
                <a:gd name="connsiteX7" fmla="*/ 93478 w 190500"/>
                <a:gd name="connsiteY7" fmla="*/ 51330 h 190499"/>
                <a:gd name="connsiteX8" fmla="*/ 92583 w 190500"/>
                <a:gd name="connsiteY8" fmla="*/ 52092 h 190499"/>
                <a:gd name="connsiteX9" fmla="*/ 91897 w 190500"/>
                <a:gd name="connsiteY9" fmla="*/ 52892 h 190499"/>
                <a:gd name="connsiteX10" fmla="*/ 91831 w 190500"/>
                <a:gd name="connsiteY10" fmla="*/ 61303 h 190499"/>
                <a:gd name="connsiteX11" fmla="*/ 92593 w 190500"/>
                <a:gd name="connsiteY11" fmla="*/ 62198 h 190499"/>
                <a:gd name="connsiteX12" fmla="*/ 118491 w 190500"/>
                <a:gd name="connsiteY12" fmla="*/ 88106 h 190499"/>
                <a:gd name="connsiteX13" fmla="*/ 54769 w 190500"/>
                <a:gd name="connsiteY13" fmla="*/ 88106 h 190499"/>
                <a:gd name="connsiteX14" fmla="*/ 53797 w 190500"/>
                <a:gd name="connsiteY14" fmla="*/ 88163 h 190499"/>
                <a:gd name="connsiteX15" fmla="*/ 47692 w 190500"/>
                <a:gd name="connsiteY15" fmla="*/ 94278 h 190499"/>
                <a:gd name="connsiteX16" fmla="*/ 47625 w 190500"/>
                <a:gd name="connsiteY16" fmla="*/ 95240 h 190499"/>
                <a:gd name="connsiteX17" fmla="*/ 47692 w 190500"/>
                <a:gd name="connsiteY17" fmla="*/ 96212 h 190499"/>
                <a:gd name="connsiteX18" fmla="*/ 53797 w 190500"/>
                <a:gd name="connsiteY18" fmla="*/ 102318 h 190499"/>
                <a:gd name="connsiteX19" fmla="*/ 54769 w 190500"/>
                <a:gd name="connsiteY19" fmla="*/ 102384 h 190499"/>
                <a:gd name="connsiteX20" fmla="*/ 118491 w 190500"/>
                <a:gd name="connsiteY20" fmla="*/ 102384 h 190499"/>
                <a:gd name="connsiteX21" fmla="*/ 92583 w 190500"/>
                <a:gd name="connsiteY21" fmla="*/ 128292 h 190499"/>
                <a:gd name="connsiteX22" fmla="*/ 91888 w 190500"/>
                <a:gd name="connsiteY22" fmla="*/ 129102 h 190499"/>
                <a:gd name="connsiteX23" fmla="*/ 93316 w 190500"/>
                <a:gd name="connsiteY23" fmla="*/ 139103 h 190499"/>
                <a:gd name="connsiteX24" fmla="*/ 101889 w 190500"/>
                <a:gd name="connsiteY24" fmla="*/ 139103 h 190499"/>
                <a:gd name="connsiteX25" fmla="*/ 102680 w 190500"/>
                <a:gd name="connsiteY25" fmla="*/ 138408 h 190499"/>
                <a:gd name="connsiteX26" fmla="*/ 140799 w 190500"/>
                <a:gd name="connsiteY26" fmla="*/ 100308 h 190499"/>
                <a:gd name="connsiteX27" fmla="*/ 141484 w 190500"/>
                <a:gd name="connsiteY27" fmla="*/ 99498 h 190499"/>
                <a:gd name="connsiteX28" fmla="*/ 141561 w 190500"/>
                <a:gd name="connsiteY28" fmla="*/ 91097 h 190499"/>
                <a:gd name="connsiteX29" fmla="*/ 140799 w 190500"/>
                <a:gd name="connsiteY29" fmla="*/ 90202 h 190499"/>
                <a:gd name="connsiteX30" fmla="*/ 102699 w 190500"/>
                <a:gd name="connsiteY30" fmla="*/ 52092 h 190499"/>
                <a:gd name="connsiteX31" fmla="*/ 101889 w 190500"/>
                <a:gd name="connsiteY31" fmla="*/ 51397 h 190499"/>
                <a:gd name="connsiteX32" fmla="*/ 102689 w 190500"/>
                <a:gd name="connsiteY32" fmla="*/ 52092 h 19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0" h="190499">
                  <a:moveTo>
                    <a:pt x="95250" y="0"/>
                  </a:moveTo>
                  <a:cubicBezTo>
                    <a:pt x="147866" y="0"/>
                    <a:pt x="190500" y="42643"/>
                    <a:pt x="190500" y="95250"/>
                  </a:cubicBezTo>
                  <a:cubicBezTo>
                    <a:pt x="190500" y="147857"/>
                    <a:pt x="147866" y="190500"/>
                    <a:pt x="95250" y="190500"/>
                  </a:cubicBezTo>
                  <a:cubicBezTo>
                    <a:pt x="42653" y="190500"/>
                    <a:pt x="0" y="147857"/>
                    <a:pt x="0" y="95250"/>
                  </a:cubicBezTo>
                  <a:cubicBezTo>
                    <a:pt x="0" y="42643"/>
                    <a:pt x="42653" y="0"/>
                    <a:pt x="95250" y="0"/>
                  </a:cubicBezTo>
                  <a:close/>
                  <a:moveTo>
                    <a:pt x="102689" y="52092"/>
                  </a:moveTo>
                  <a:lnTo>
                    <a:pt x="101889" y="51397"/>
                  </a:lnTo>
                  <a:cubicBezTo>
                    <a:pt x="99397" y="49552"/>
                    <a:pt x="96000" y="49525"/>
                    <a:pt x="93478" y="51330"/>
                  </a:cubicBezTo>
                  <a:lnTo>
                    <a:pt x="92583" y="52092"/>
                  </a:lnTo>
                  <a:lnTo>
                    <a:pt x="91897" y="52892"/>
                  </a:lnTo>
                  <a:cubicBezTo>
                    <a:pt x="90052" y="55384"/>
                    <a:pt x="90026" y="58782"/>
                    <a:pt x="91831" y="61303"/>
                  </a:cubicBezTo>
                  <a:lnTo>
                    <a:pt x="92593" y="62198"/>
                  </a:lnTo>
                  <a:lnTo>
                    <a:pt x="118491" y="88106"/>
                  </a:lnTo>
                  <a:lnTo>
                    <a:pt x="54769" y="88106"/>
                  </a:lnTo>
                  <a:lnTo>
                    <a:pt x="53797" y="88163"/>
                  </a:lnTo>
                  <a:cubicBezTo>
                    <a:pt x="50620" y="88601"/>
                    <a:pt x="48124" y="91101"/>
                    <a:pt x="47692" y="94278"/>
                  </a:cubicBezTo>
                  <a:lnTo>
                    <a:pt x="47625" y="95240"/>
                  </a:lnTo>
                  <a:lnTo>
                    <a:pt x="47692" y="96212"/>
                  </a:lnTo>
                  <a:cubicBezTo>
                    <a:pt x="48128" y="99386"/>
                    <a:pt x="50623" y="101881"/>
                    <a:pt x="53797" y="102318"/>
                  </a:cubicBezTo>
                  <a:lnTo>
                    <a:pt x="54769" y="102384"/>
                  </a:lnTo>
                  <a:lnTo>
                    <a:pt x="118491" y="102384"/>
                  </a:lnTo>
                  <a:lnTo>
                    <a:pt x="92583" y="128292"/>
                  </a:lnTo>
                  <a:lnTo>
                    <a:pt x="91888" y="129102"/>
                  </a:lnTo>
                  <a:cubicBezTo>
                    <a:pt x="89521" y="132258"/>
                    <a:pt x="90160" y="136736"/>
                    <a:pt x="93316" y="139103"/>
                  </a:cubicBezTo>
                  <a:cubicBezTo>
                    <a:pt x="95857" y="141008"/>
                    <a:pt x="99349" y="141008"/>
                    <a:pt x="101889" y="139103"/>
                  </a:cubicBezTo>
                  <a:lnTo>
                    <a:pt x="102680" y="138408"/>
                  </a:lnTo>
                  <a:lnTo>
                    <a:pt x="140799" y="100308"/>
                  </a:lnTo>
                  <a:lnTo>
                    <a:pt x="141484" y="99498"/>
                  </a:lnTo>
                  <a:cubicBezTo>
                    <a:pt x="143327" y="97010"/>
                    <a:pt x="143359" y="93618"/>
                    <a:pt x="141561" y="91097"/>
                  </a:cubicBezTo>
                  <a:lnTo>
                    <a:pt x="140799" y="90202"/>
                  </a:lnTo>
                  <a:lnTo>
                    <a:pt x="102699" y="52092"/>
                  </a:lnTo>
                  <a:lnTo>
                    <a:pt x="101889" y="51397"/>
                  </a:lnTo>
                  <a:lnTo>
                    <a:pt x="102689" y="5209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DC8E8"/>
                </a:gs>
                <a:gs pos="100000">
                  <a:schemeClr val="bg2"/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41" name="Graphic 13">
            <a:extLst>
              <a:ext uri="{FF2B5EF4-FFF2-40B4-BE49-F238E27FC236}">
                <a16:creationId xmlns:a16="http://schemas.microsoft.com/office/drawing/2014/main" id="{AD3C6297-55E6-0A74-12EF-07941DC3DDED}"/>
              </a:ext>
            </a:extLst>
          </p:cNvPr>
          <p:cNvSpPr/>
          <p:nvPr userDrawn="1"/>
        </p:nvSpPr>
        <p:spPr>
          <a:xfrm>
            <a:off x="4140608" y="1725433"/>
            <a:ext cx="231572" cy="231569"/>
          </a:xfrm>
          <a:custGeom>
            <a:avLst/>
            <a:gdLst>
              <a:gd name="connsiteX0" fmla="*/ 95250 w 190500"/>
              <a:gd name="connsiteY0" fmla="*/ 0 h 190499"/>
              <a:gd name="connsiteX1" fmla="*/ 190500 w 190500"/>
              <a:gd name="connsiteY1" fmla="*/ 95250 h 190499"/>
              <a:gd name="connsiteX2" fmla="*/ 95250 w 190500"/>
              <a:gd name="connsiteY2" fmla="*/ 190500 h 190499"/>
              <a:gd name="connsiteX3" fmla="*/ 0 w 190500"/>
              <a:gd name="connsiteY3" fmla="*/ 95250 h 190499"/>
              <a:gd name="connsiteX4" fmla="*/ 95250 w 190500"/>
              <a:gd name="connsiteY4" fmla="*/ 0 h 190499"/>
              <a:gd name="connsiteX5" fmla="*/ 102689 w 190500"/>
              <a:gd name="connsiteY5" fmla="*/ 52092 h 190499"/>
              <a:gd name="connsiteX6" fmla="*/ 101889 w 190500"/>
              <a:gd name="connsiteY6" fmla="*/ 51397 h 190499"/>
              <a:gd name="connsiteX7" fmla="*/ 93478 w 190500"/>
              <a:gd name="connsiteY7" fmla="*/ 51330 h 190499"/>
              <a:gd name="connsiteX8" fmla="*/ 92583 w 190500"/>
              <a:gd name="connsiteY8" fmla="*/ 52092 h 190499"/>
              <a:gd name="connsiteX9" fmla="*/ 91897 w 190500"/>
              <a:gd name="connsiteY9" fmla="*/ 52892 h 190499"/>
              <a:gd name="connsiteX10" fmla="*/ 91831 w 190500"/>
              <a:gd name="connsiteY10" fmla="*/ 61303 h 190499"/>
              <a:gd name="connsiteX11" fmla="*/ 92593 w 190500"/>
              <a:gd name="connsiteY11" fmla="*/ 62198 h 190499"/>
              <a:gd name="connsiteX12" fmla="*/ 118491 w 190500"/>
              <a:gd name="connsiteY12" fmla="*/ 88106 h 190499"/>
              <a:gd name="connsiteX13" fmla="*/ 54769 w 190500"/>
              <a:gd name="connsiteY13" fmla="*/ 88106 h 190499"/>
              <a:gd name="connsiteX14" fmla="*/ 53797 w 190500"/>
              <a:gd name="connsiteY14" fmla="*/ 88163 h 190499"/>
              <a:gd name="connsiteX15" fmla="*/ 47692 w 190500"/>
              <a:gd name="connsiteY15" fmla="*/ 94278 h 190499"/>
              <a:gd name="connsiteX16" fmla="*/ 47625 w 190500"/>
              <a:gd name="connsiteY16" fmla="*/ 95240 h 190499"/>
              <a:gd name="connsiteX17" fmla="*/ 47692 w 190500"/>
              <a:gd name="connsiteY17" fmla="*/ 96212 h 190499"/>
              <a:gd name="connsiteX18" fmla="*/ 53797 w 190500"/>
              <a:gd name="connsiteY18" fmla="*/ 102318 h 190499"/>
              <a:gd name="connsiteX19" fmla="*/ 54769 w 190500"/>
              <a:gd name="connsiteY19" fmla="*/ 102384 h 190499"/>
              <a:gd name="connsiteX20" fmla="*/ 118491 w 190500"/>
              <a:gd name="connsiteY20" fmla="*/ 102384 h 190499"/>
              <a:gd name="connsiteX21" fmla="*/ 92583 w 190500"/>
              <a:gd name="connsiteY21" fmla="*/ 128292 h 190499"/>
              <a:gd name="connsiteX22" fmla="*/ 91888 w 190500"/>
              <a:gd name="connsiteY22" fmla="*/ 129102 h 190499"/>
              <a:gd name="connsiteX23" fmla="*/ 93316 w 190500"/>
              <a:gd name="connsiteY23" fmla="*/ 139103 h 190499"/>
              <a:gd name="connsiteX24" fmla="*/ 101889 w 190500"/>
              <a:gd name="connsiteY24" fmla="*/ 139103 h 190499"/>
              <a:gd name="connsiteX25" fmla="*/ 102680 w 190500"/>
              <a:gd name="connsiteY25" fmla="*/ 138408 h 190499"/>
              <a:gd name="connsiteX26" fmla="*/ 140799 w 190500"/>
              <a:gd name="connsiteY26" fmla="*/ 100308 h 190499"/>
              <a:gd name="connsiteX27" fmla="*/ 141484 w 190500"/>
              <a:gd name="connsiteY27" fmla="*/ 99498 h 190499"/>
              <a:gd name="connsiteX28" fmla="*/ 141561 w 190500"/>
              <a:gd name="connsiteY28" fmla="*/ 91097 h 190499"/>
              <a:gd name="connsiteX29" fmla="*/ 140799 w 190500"/>
              <a:gd name="connsiteY29" fmla="*/ 90202 h 190499"/>
              <a:gd name="connsiteX30" fmla="*/ 102699 w 190500"/>
              <a:gd name="connsiteY30" fmla="*/ 52092 h 190499"/>
              <a:gd name="connsiteX31" fmla="*/ 101889 w 190500"/>
              <a:gd name="connsiteY31" fmla="*/ 51397 h 190499"/>
              <a:gd name="connsiteX32" fmla="*/ 102689 w 190500"/>
              <a:gd name="connsiteY32" fmla="*/ 52092 h 19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0500" h="190499">
                <a:moveTo>
                  <a:pt x="95250" y="0"/>
                </a:moveTo>
                <a:cubicBezTo>
                  <a:pt x="147866" y="0"/>
                  <a:pt x="190500" y="42643"/>
                  <a:pt x="190500" y="95250"/>
                </a:cubicBezTo>
                <a:cubicBezTo>
                  <a:pt x="190500" y="147857"/>
                  <a:pt x="147866" y="190500"/>
                  <a:pt x="95250" y="190500"/>
                </a:cubicBezTo>
                <a:cubicBezTo>
                  <a:pt x="42653" y="190500"/>
                  <a:pt x="0" y="147857"/>
                  <a:pt x="0" y="95250"/>
                </a:cubicBezTo>
                <a:cubicBezTo>
                  <a:pt x="0" y="42643"/>
                  <a:pt x="42653" y="0"/>
                  <a:pt x="95250" y="0"/>
                </a:cubicBezTo>
                <a:close/>
                <a:moveTo>
                  <a:pt x="102689" y="52092"/>
                </a:moveTo>
                <a:lnTo>
                  <a:pt x="101889" y="51397"/>
                </a:lnTo>
                <a:cubicBezTo>
                  <a:pt x="99397" y="49552"/>
                  <a:pt x="96000" y="49525"/>
                  <a:pt x="93478" y="51330"/>
                </a:cubicBezTo>
                <a:lnTo>
                  <a:pt x="92583" y="52092"/>
                </a:lnTo>
                <a:lnTo>
                  <a:pt x="91897" y="52892"/>
                </a:lnTo>
                <a:cubicBezTo>
                  <a:pt x="90052" y="55384"/>
                  <a:pt x="90026" y="58782"/>
                  <a:pt x="91831" y="61303"/>
                </a:cubicBezTo>
                <a:lnTo>
                  <a:pt x="92593" y="62198"/>
                </a:lnTo>
                <a:lnTo>
                  <a:pt x="118491" y="88106"/>
                </a:lnTo>
                <a:lnTo>
                  <a:pt x="54769" y="88106"/>
                </a:lnTo>
                <a:lnTo>
                  <a:pt x="53797" y="88163"/>
                </a:lnTo>
                <a:cubicBezTo>
                  <a:pt x="50620" y="88601"/>
                  <a:pt x="48124" y="91101"/>
                  <a:pt x="47692" y="94278"/>
                </a:cubicBezTo>
                <a:lnTo>
                  <a:pt x="47625" y="95240"/>
                </a:lnTo>
                <a:lnTo>
                  <a:pt x="47692" y="96212"/>
                </a:lnTo>
                <a:cubicBezTo>
                  <a:pt x="48128" y="99386"/>
                  <a:pt x="50623" y="101881"/>
                  <a:pt x="53797" y="102318"/>
                </a:cubicBezTo>
                <a:lnTo>
                  <a:pt x="54769" y="102384"/>
                </a:lnTo>
                <a:lnTo>
                  <a:pt x="118491" y="102384"/>
                </a:lnTo>
                <a:lnTo>
                  <a:pt x="92583" y="128292"/>
                </a:lnTo>
                <a:lnTo>
                  <a:pt x="91888" y="129102"/>
                </a:lnTo>
                <a:cubicBezTo>
                  <a:pt x="89521" y="132258"/>
                  <a:pt x="90160" y="136736"/>
                  <a:pt x="93316" y="139103"/>
                </a:cubicBezTo>
                <a:cubicBezTo>
                  <a:pt x="95857" y="141008"/>
                  <a:pt x="99349" y="141008"/>
                  <a:pt x="101889" y="139103"/>
                </a:cubicBezTo>
                <a:lnTo>
                  <a:pt x="102680" y="138408"/>
                </a:lnTo>
                <a:lnTo>
                  <a:pt x="140799" y="100308"/>
                </a:lnTo>
                <a:lnTo>
                  <a:pt x="141484" y="99498"/>
                </a:lnTo>
                <a:cubicBezTo>
                  <a:pt x="143327" y="97010"/>
                  <a:pt x="143359" y="93618"/>
                  <a:pt x="141561" y="91097"/>
                </a:cubicBezTo>
                <a:lnTo>
                  <a:pt x="140799" y="90202"/>
                </a:lnTo>
                <a:lnTo>
                  <a:pt x="102699" y="52092"/>
                </a:lnTo>
                <a:lnTo>
                  <a:pt x="101889" y="51397"/>
                </a:lnTo>
                <a:lnTo>
                  <a:pt x="102689" y="52092"/>
                </a:lnTo>
                <a:close/>
              </a:path>
            </a:pathLst>
          </a:custGeom>
          <a:gradFill flip="none" rotWithShape="1">
            <a:gsLst>
              <a:gs pos="0">
                <a:srgbClr val="8DC8E8"/>
              </a:gs>
              <a:gs pos="100000">
                <a:schemeClr val="bg2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31963-A14F-69F0-07BD-518AE71D8AD0}"/>
              </a:ext>
            </a:extLst>
          </p:cNvPr>
          <p:cNvSpPr/>
          <p:nvPr userDrawn="1"/>
        </p:nvSpPr>
        <p:spPr bwMode="auto">
          <a:xfrm>
            <a:off x="588262" y="1473200"/>
            <a:ext cx="11018519" cy="4927600"/>
          </a:xfrm>
          <a:prstGeom prst="rect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58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21C103-0B7E-B1DB-DB90-E5E0B65C5CAF}"/>
              </a:ext>
            </a:extLst>
          </p:cNvPr>
          <p:cNvCxnSpPr>
            <a:cxnSpLocks/>
          </p:cNvCxnSpPr>
          <p:nvPr userDrawn="1"/>
        </p:nvCxnSpPr>
        <p:spPr>
          <a:xfrm>
            <a:off x="1248372" y="3342640"/>
            <a:ext cx="0" cy="3515360"/>
          </a:xfrm>
          <a:prstGeom prst="line">
            <a:avLst/>
          </a:prstGeom>
          <a:ln>
            <a:solidFill>
              <a:srgbClr val="8DC8E8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0F769811-2DEF-F598-81A6-E46482F237D7}"/>
              </a:ext>
            </a:extLst>
          </p:cNvPr>
          <p:cNvSpPr/>
          <p:nvPr userDrawn="1"/>
        </p:nvSpPr>
        <p:spPr>
          <a:xfrm>
            <a:off x="824596" y="2403571"/>
            <a:ext cx="847553" cy="738820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rgbClr val="8DC8E8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87C267-90F3-864A-1E1C-F1FEE2677E77}"/>
              </a:ext>
            </a:extLst>
          </p:cNvPr>
          <p:cNvCxnSpPr>
            <a:cxnSpLocks/>
          </p:cNvCxnSpPr>
          <p:nvPr userDrawn="1"/>
        </p:nvCxnSpPr>
        <p:spPr>
          <a:xfrm>
            <a:off x="1248372" y="0"/>
            <a:ext cx="0" cy="2204720"/>
          </a:xfrm>
          <a:prstGeom prst="line">
            <a:avLst/>
          </a:prstGeom>
          <a:ln>
            <a:solidFill>
              <a:srgbClr val="8DC8E8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892EF1-25AA-129F-4E49-B020CD732E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9638" y="2291415"/>
            <a:ext cx="8483600" cy="129266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Quote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006F77B-7C66-2469-F5A5-75B29FA874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9638" y="4573873"/>
            <a:ext cx="8483600" cy="36933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/>
              <a:t>Name, company</a:t>
            </a:r>
          </a:p>
        </p:txBody>
      </p:sp>
    </p:spTree>
    <p:extLst>
      <p:ext uri="{BB962C8B-B14F-4D97-AF65-F5344CB8AC3E}">
        <p14:creationId xmlns:p14="http://schemas.microsoft.com/office/powerpoint/2010/main" val="2968263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wh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D1CDB363-04D9-C7B8-50CA-A532050AE6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034" b="36498"/>
          <a:stretch/>
        </p:blipFill>
        <p:spPr>
          <a:xfrm>
            <a:off x="5588687" y="3285459"/>
            <a:ext cx="6603313" cy="357254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6CC9DD-4A4B-3D00-FCF0-4C04F01A6D06}"/>
              </a:ext>
            </a:extLst>
          </p:cNvPr>
          <p:cNvCxnSpPr>
            <a:cxnSpLocks/>
          </p:cNvCxnSpPr>
          <p:nvPr userDrawn="1"/>
        </p:nvCxnSpPr>
        <p:spPr>
          <a:xfrm>
            <a:off x="1233858" y="0"/>
            <a:ext cx="0" cy="6858000"/>
          </a:xfrm>
          <a:prstGeom prst="line">
            <a:avLst/>
          </a:prstGeom>
          <a:ln w="9525">
            <a:solidFill>
              <a:srgbClr val="8DC8E8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9A0006B-514C-2466-494E-527878F9BC2B}"/>
              </a:ext>
            </a:extLst>
          </p:cNvPr>
          <p:cNvGrpSpPr/>
          <p:nvPr userDrawn="1"/>
        </p:nvGrpSpPr>
        <p:grpSpPr>
          <a:xfrm>
            <a:off x="538570" y="1386852"/>
            <a:ext cx="1425212" cy="1254280"/>
            <a:chOff x="432615" y="2002065"/>
            <a:chExt cx="490454" cy="4316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C86A2D-DCDA-D873-17E9-C9018F943BEE}"/>
                </a:ext>
              </a:extLst>
            </p:cNvPr>
            <p:cNvSpPr/>
            <p:nvPr/>
          </p:nvSpPr>
          <p:spPr bwMode="auto">
            <a:xfrm>
              <a:off x="432615" y="2002065"/>
              <a:ext cx="490454" cy="4316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pPr defTabSz="914367"/>
              <a:endParaRPr lang="en-US" sz="1765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Freeform: Shape 9">
              <a:extLst>
                <a:ext uri="{FF2B5EF4-FFF2-40B4-BE49-F238E27FC236}">
                  <a16:creationId xmlns:a16="http://schemas.microsoft.com/office/drawing/2014/main" id="{DAC236B7-EB1A-F6B2-8E59-69CD1092830A}"/>
                </a:ext>
              </a:extLst>
            </p:cNvPr>
            <p:cNvSpPr/>
            <p:nvPr/>
          </p:nvSpPr>
          <p:spPr>
            <a:xfrm>
              <a:off x="531044" y="2091506"/>
              <a:ext cx="291666" cy="254248"/>
            </a:xfrm>
            <a:custGeom>
              <a:avLst/>
              <a:gdLst>
                <a:gd name="connsiteX0" fmla="*/ 393237 w 674431"/>
                <a:gd name="connsiteY0" fmla="*/ 0 h 587906"/>
                <a:gd name="connsiteX1" fmla="*/ 616089 w 674431"/>
                <a:gd name="connsiteY1" fmla="*/ 0 h 587906"/>
                <a:gd name="connsiteX2" fmla="*/ 616151 w 674431"/>
                <a:gd name="connsiteY2" fmla="*/ 0 h 587906"/>
                <a:gd name="connsiteX3" fmla="*/ 674431 w 674431"/>
                <a:gd name="connsiteY3" fmla="*/ 58280 h 587906"/>
                <a:gd name="connsiteX4" fmla="*/ 674431 w 674431"/>
                <a:gd name="connsiteY4" fmla="*/ 221738 h 587906"/>
                <a:gd name="connsiteX5" fmla="*/ 597219 w 674431"/>
                <a:gd name="connsiteY5" fmla="*/ 471750 h 587906"/>
                <a:gd name="connsiteX6" fmla="*/ 393361 w 674431"/>
                <a:gd name="connsiteY6" fmla="*/ 587630 h 587906"/>
                <a:gd name="connsiteX7" fmla="*/ 380245 w 674431"/>
                <a:gd name="connsiteY7" fmla="*/ 577174 h 587906"/>
                <a:gd name="connsiteX8" fmla="*/ 380245 w 674431"/>
                <a:gd name="connsiteY8" fmla="*/ 489011 h 587906"/>
                <a:gd name="connsiteX9" fmla="*/ 387484 w 674431"/>
                <a:gd name="connsiteY9" fmla="*/ 478865 h 587906"/>
                <a:gd name="connsiteX10" fmla="*/ 523100 w 674431"/>
                <a:gd name="connsiteY10" fmla="*/ 363541 h 587906"/>
                <a:gd name="connsiteX11" fmla="*/ 540423 w 674431"/>
                <a:gd name="connsiteY11" fmla="*/ 283112 h 587906"/>
                <a:gd name="connsiteX12" fmla="*/ 533308 w 674431"/>
                <a:gd name="connsiteY12" fmla="*/ 276306 h 587906"/>
                <a:gd name="connsiteX13" fmla="*/ 393361 w 674431"/>
                <a:gd name="connsiteY13" fmla="*/ 276306 h 587906"/>
                <a:gd name="connsiteX14" fmla="*/ 374986 w 674431"/>
                <a:gd name="connsiteY14" fmla="*/ 257931 h 587906"/>
                <a:gd name="connsiteX15" fmla="*/ 374986 w 674431"/>
                <a:gd name="connsiteY15" fmla="*/ 18251 h 587906"/>
                <a:gd name="connsiteX16" fmla="*/ 393237 w 674431"/>
                <a:gd name="connsiteY16" fmla="*/ 0 h 587906"/>
                <a:gd name="connsiteX17" fmla="*/ 58466 w 674431"/>
                <a:gd name="connsiteY17" fmla="*/ 0 h 587906"/>
                <a:gd name="connsiteX18" fmla="*/ 281070 w 674431"/>
                <a:gd name="connsiteY18" fmla="*/ 0 h 587906"/>
                <a:gd name="connsiteX19" fmla="*/ 299445 w 674431"/>
                <a:gd name="connsiteY19" fmla="*/ 18375 h 587906"/>
                <a:gd name="connsiteX20" fmla="*/ 299445 w 674431"/>
                <a:gd name="connsiteY20" fmla="*/ 221738 h 587906"/>
                <a:gd name="connsiteX21" fmla="*/ 222233 w 674431"/>
                <a:gd name="connsiteY21" fmla="*/ 471750 h 587906"/>
                <a:gd name="connsiteX22" fmla="*/ 18375 w 674431"/>
                <a:gd name="connsiteY22" fmla="*/ 587630 h 587906"/>
                <a:gd name="connsiteX23" fmla="*/ 5259 w 674431"/>
                <a:gd name="connsiteY23" fmla="*/ 577174 h 587906"/>
                <a:gd name="connsiteX24" fmla="*/ 5259 w 674431"/>
                <a:gd name="connsiteY24" fmla="*/ 489011 h 587906"/>
                <a:gd name="connsiteX25" fmla="*/ 12497 w 674431"/>
                <a:gd name="connsiteY25" fmla="*/ 478865 h 587906"/>
                <a:gd name="connsiteX26" fmla="*/ 148114 w 674431"/>
                <a:gd name="connsiteY26" fmla="*/ 363541 h 587906"/>
                <a:gd name="connsiteX27" fmla="*/ 165437 w 674431"/>
                <a:gd name="connsiteY27" fmla="*/ 283112 h 587906"/>
                <a:gd name="connsiteX28" fmla="*/ 158322 w 674431"/>
                <a:gd name="connsiteY28" fmla="*/ 276306 h 587906"/>
                <a:gd name="connsiteX29" fmla="*/ 18375 w 674431"/>
                <a:gd name="connsiteY29" fmla="*/ 276306 h 587906"/>
                <a:gd name="connsiteX30" fmla="*/ 0 w 674431"/>
                <a:gd name="connsiteY30" fmla="*/ 257931 h 587906"/>
                <a:gd name="connsiteX31" fmla="*/ 0 w 674431"/>
                <a:gd name="connsiteY31" fmla="*/ 58466 h 587906"/>
                <a:gd name="connsiteX32" fmla="*/ 58466 w 674431"/>
                <a:gd name="connsiteY32" fmla="*/ 0 h 58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74431" h="587906">
                  <a:moveTo>
                    <a:pt x="393237" y="0"/>
                  </a:moveTo>
                  <a:lnTo>
                    <a:pt x="616089" y="0"/>
                  </a:lnTo>
                  <a:lnTo>
                    <a:pt x="616151" y="0"/>
                  </a:lnTo>
                  <a:cubicBezTo>
                    <a:pt x="648322" y="0"/>
                    <a:pt x="674431" y="26109"/>
                    <a:pt x="674431" y="58280"/>
                  </a:cubicBezTo>
                  <a:lnTo>
                    <a:pt x="674431" y="221738"/>
                  </a:lnTo>
                  <a:cubicBezTo>
                    <a:pt x="674431" y="328152"/>
                    <a:pt x="648694" y="411490"/>
                    <a:pt x="597219" y="471750"/>
                  </a:cubicBezTo>
                  <a:cubicBezTo>
                    <a:pt x="548157" y="529102"/>
                    <a:pt x="480225" y="567770"/>
                    <a:pt x="393361" y="587630"/>
                  </a:cubicBezTo>
                  <a:cubicBezTo>
                    <a:pt x="386679" y="589177"/>
                    <a:pt x="380245" y="584042"/>
                    <a:pt x="380245" y="577174"/>
                  </a:cubicBezTo>
                  <a:lnTo>
                    <a:pt x="380245" y="489011"/>
                  </a:lnTo>
                  <a:cubicBezTo>
                    <a:pt x="380245" y="484433"/>
                    <a:pt x="383153" y="480288"/>
                    <a:pt x="387484" y="478865"/>
                  </a:cubicBezTo>
                  <a:cubicBezTo>
                    <a:pt x="454240" y="456778"/>
                    <a:pt x="499466" y="418295"/>
                    <a:pt x="523100" y="363541"/>
                  </a:cubicBezTo>
                  <a:cubicBezTo>
                    <a:pt x="535969" y="335824"/>
                    <a:pt x="541784" y="309035"/>
                    <a:pt x="540423" y="283112"/>
                  </a:cubicBezTo>
                  <a:cubicBezTo>
                    <a:pt x="540238" y="279276"/>
                    <a:pt x="537082" y="276306"/>
                    <a:pt x="533308" y="276306"/>
                  </a:cubicBezTo>
                  <a:lnTo>
                    <a:pt x="393361" y="276306"/>
                  </a:lnTo>
                  <a:cubicBezTo>
                    <a:pt x="383215" y="276306"/>
                    <a:pt x="374986" y="268078"/>
                    <a:pt x="374986" y="257931"/>
                  </a:cubicBezTo>
                  <a:lnTo>
                    <a:pt x="374986" y="18251"/>
                  </a:lnTo>
                  <a:cubicBezTo>
                    <a:pt x="374986" y="8167"/>
                    <a:pt x="383153" y="0"/>
                    <a:pt x="393237" y="0"/>
                  </a:cubicBezTo>
                  <a:close/>
                  <a:moveTo>
                    <a:pt x="58466" y="0"/>
                  </a:moveTo>
                  <a:lnTo>
                    <a:pt x="281070" y="0"/>
                  </a:lnTo>
                  <a:cubicBezTo>
                    <a:pt x="291216" y="0"/>
                    <a:pt x="299445" y="8229"/>
                    <a:pt x="299445" y="18375"/>
                  </a:cubicBezTo>
                  <a:lnTo>
                    <a:pt x="299445" y="221738"/>
                  </a:lnTo>
                  <a:cubicBezTo>
                    <a:pt x="299445" y="328152"/>
                    <a:pt x="273708" y="411490"/>
                    <a:pt x="222233" y="471750"/>
                  </a:cubicBezTo>
                  <a:cubicBezTo>
                    <a:pt x="173171" y="529102"/>
                    <a:pt x="105239" y="567770"/>
                    <a:pt x="18375" y="587630"/>
                  </a:cubicBezTo>
                  <a:cubicBezTo>
                    <a:pt x="11631" y="589177"/>
                    <a:pt x="5259" y="584042"/>
                    <a:pt x="5259" y="577174"/>
                  </a:cubicBezTo>
                  <a:lnTo>
                    <a:pt x="5259" y="489011"/>
                  </a:lnTo>
                  <a:cubicBezTo>
                    <a:pt x="5259" y="484433"/>
                    <a:pt x="8167" y="480288"/>
                    <a:pt x="12497" y="478865"/>
                  </a:cubicBezTo>
                  <a:cubicBezTo>
                    <a:pt x="79254" y="456778"/>
                    <a:pt x="124480" y="418295"/>
                    <a:pt x="148114" y="363541"/>
                  </a:cubicBezTo>
                  <a:cubicBezTo>
                    <a:pt x="160983" y="335824"/>
                    <a:pt x="166798" y="309035"/>
                    <a:pt x="165437" y="283112"/>
                  </a:cubicBezTo>
                  <a:cubicBezTo>
                    <a:pt x="165252" y="279276"/>
                    <a:pt x="162096" y="276306"/>
                    <a:pt x="158322" y="276306"/>
                  </a:cubicBezTo>
                  <a:lnTo>
                    <a:pt x="18375" y="276306"/>
                  </a:lnTo>
                  <a:cubicBezTo>
                    <a:pt x="8229" y="276306"/>
                    <a:pt x="0" y="268078"/>
                    <a:pt x="0" y="257931"/>
                  </a:cubicBezTo>
                  <a:lnTo>
                    <a:pt x="0" y="58466"/>
                  </a:lnTo>
                  <a:cubicBezTo>
                    <a:pt x="0" y="26171"/>
                    <a:pt x="26171" y="0"/>
                    <a:pt x="58466" y="0"/>
                  </a:cubicBezTo>
                  <a:close/>
                </a:path>
              </a:pathLst>
            </a:custGeom>
            <a:solidFill>
              <a:srgbClr val="8DC8E8"/>
            </a:solidFill>
            <a:ln w="6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44F60EE-6DCC-0FBA-C64F-0A77F0982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9638" y="5129782"/>
            <a:ext cx="5948362" cy="36933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Name, company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8BE537B-F431-3BBC-B101-9A39DCDCA9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9637" y="1386852"/>
            <a:ext cx="5948355" cy="1723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Quote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196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657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7780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and black background&#10;&#10;Description automatically generated">
            <a:extLst>
              <a:ext uri="{FF2B5EF4-FFF2-40B4-BE49-F238E27FC236}">
                <a16:creationId xmlns:a16="http://schemas.microsoft.com/office/drawing/2014/main" id="{C6CB29CF-9C38-BF97-67E8-C0AF17B87A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5577" t="50467" r="15474"/>
          <a:stretch/>
        </p:blipFill>
        <p:spPr>
          <a:xfrm rot="5400000">
            <a:off x="-458944" y="458942"/>
            <a:ext cx="6269037" cy="53511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 l="-26148" r="-23686"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0070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and black background&#10;&#10;Description automatically generated">
            <a:extLst>
              <a:ext uri="{FF2B5EF4-FFF2-40B4-BE49-F238E27FC236}">
                <a16:creationId xmlns:a16="http://schemas.microsoft.com/office/drawing/2014/main" id="{AAEB97B1-90FA-7A0C-B17B-4009DD9E6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5577" t="76" r="15474" b="44703"/>
          <a:stretch/>
        </p:blipFill>
        <p:spPr>
          <a:xfrm rot="5400000">
            <a:off x="6722373" y="135627"/>
            <a:ext cx="5605254" cy="533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2138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58075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6858000" cy="6858000"/>
          </a:xfrm>
          <a:blipFill>
            <a:blip r:embed="rId3"/>
            <a:stretch>
              <a:fillRect l="-26148" r="-23686"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21326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and black background&#10;&#10;Description automatically generated">
            <a:extLst>
              <a:ext uri="{FF2B5EF4-FFF2-40B4-BE49-F238E27FC236}">
                <a16:creationId xmlns:a16="http://schemas.microsoft.com/office/drawing/2014/main" id="{24E31EBF-BDAB-921C-C616-1FB1E9BC78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5577" t="50467" r="15474"/>
          <a:stretch/>
        </p:blipFill>
        <p:spPr>
          <a:xfrm rot="5400000">
            <a:off x="-458944" y="458942"/>
            <a:ext cx="6269037" cy="53511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67894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and black background&#10;&#10;Description automatically generated">
            <a:extLst>
              <a:ext uri="{FF2B5EF4-FFF2-40B4-BE49-F238E27FC236}">
                <a16:creationId xmlns:a16="http://schemas.microsoft.com/office/drawing/2014/main" id="{A6A24D4D-C4FC-6985-01A1-6CA2DCAF7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5577" t="76" r="15474" b="44703"/>
          <a:stretch/>
        </p:blipFill>
        <p:spPr>
          <a:xfrm rot="5400000">
            <a:off x="6722373" y="135627"/>
            <a:ext cx="5605254" cy="533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026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6925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and black background&#10;&#10;Description automatically generated">
            <a:extLst>
              <a:ext uri="{FF2B5EF4-FFF2-40B4-BE49-F238E27FC236}">
                <a16:creationId xmlns:a16="http://schemas.microsoft.com/office/drawing/2014/main" id="{088738A9-564B-0279-2805-21613BEEF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5577" t="50467" r="15474"/>
          <a:stretch/>
        </p:blipFill>
        <p:spPr>
          <a:xfrm rot="5400000">
            <a:off x="-458944" y="458942"/>
            <a:ext cx="6269037" cy="53511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13612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and black background&#10;&#10;Description automatically generated">
            <a:extLst>
              <a:ext uri="{FF2B5EF4-FFF2-40B4-BE49-F238E27FC236}">
                <a16:creationId xmlns:a16="http://schemas.microsoft.com/office/drawing/2014/main" id="{4F3250B7-2D2B-DE2A-E396-011D74C3F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5577" t="76" r="15474" b="44703"/>
          <a:stretch/>
        </p:blipFill>
        <p:spPr>
          <a:xfrm rot="5400000">
            <a:off x="6722373" y="135627"/>
            <a:ext cx="5605254" cy="5334000"/>
          </a:xfrm>
          <a:prstGeom prst="rect">
            <a:avLst/>
          </a:prstGeom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43438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</p:spTree>
    <p:extLst>
      <p:ext uri="{BB962C8B-B14F-4D97-AF65-F5344CB8AC3E}">
        <p14:creationId xmlns:p14="http://schemas.microsoft.com/office/powerpoint/2010/main" val="2647880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2970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7290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1290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3016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9245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9580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81676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8068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27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31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6927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8664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7320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12871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2801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3550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066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9202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7692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18894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02314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074271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07116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094E7D0-0E4F-A445-A157-FF2042752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802173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  <p:pic>
        <p:nvPicPr>
          <p:cNvPr id="6" name="Picture 5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111DD6C0-BC5E-6D87-159E-216957A80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175" t="-2921" r="42096" b="50000"/>
          <a:stretch/>
        </p:blipFill>
        <p:spPr>
          <a:xfrm rot="16200000" flipH="1">
            <a:off x="6254001" y="920000"/>
            <a:ext cx="6858000" cy="50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69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Dark Blu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094E7D0-0E4F-A445-A157-FF2042752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802173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  <p:pic>
        <p:nvPicPr>
          <p:cNvPr id="2" name="Picture 1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411DD49E-605F-DCE4-9BAD-56840E746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034" b="36498"/>
          <a:stretch/>
        </p:blipFill>
        <p:spPr>
          <a:xfrm>
            <a:off x="3811317" y="2323863"/>
            <a:ext cx="8380683" cy="45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02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466808814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538690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5818881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 l="-68750"/>
            </a:stretch>
          </a:blipFill>
          <a:effectLst/>
        </p:spPr>
        <p:txBody>
          <a:bodyPr vert="horz" wrap="square" lIns="1097280" tIns="0" rIns="1097280" bIns="1097280" rtlCol="0" anchor="ctr" anchorCtr="0">
            <a:normAutofit/>
          </a:bodyPr>
          <a:lstStyle>
            <a:lvl1pPr>
              <a:defRPr lang="en-US" sz="2000" b="1">
                <a:solidFill>
                  <a:schemeClr val="tx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0311119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24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09662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blipFill>
            <a:blip r:embed="rId2"/>
            <a:stretch>
              <a:fillRect l="-68750"/>
            </a:stretch>
          </a:blipFill>
          <a:effectLst/>
        </p:spPr>
        <p:txBody>
          <a:bodyPr vert="horz" wrap="square" lIns="1097280" tIns="0" rIns="1097280" bIns="1097280" rtlCol="0" anchor="ctr" anchorCtr="0">
            <a:normAutofit/>
          </a:bodyPr>
          <a:lstStyle>
            <a:lvl1pPr>
              <a:defRPr lang="en-US" sz="2000" b="1">
                <a:solidFill>
                  <a:schemeClr val="tx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259231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 l="-68750"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617583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6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056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blipFill>
            <a:blip r:embed="rId2"/>
            <a:stretch>
              <a:fillRect l="-68750"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84726423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54AB-6509-0583-954A-00DF1EFC6F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3AA059C-4AC9-2496-831F-2794403F2F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A714A2F-B274-6018-B356-33B7370AE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034BD609-EBF0-7508-0560-38F1B5AA08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50AD02CA-E9F0-BDF3-3172-B9212C1CD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9034" b="36498"/>
          <a:stretch/>
        </p:blipFill>
        <p:spPr>
          <a:xfrm>
            <a:off x="3811317" y="2323863"/>
            <a:ext cx="8380683" cy="45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46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(blue)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54AB-6509-0583-954A-00DF1EFC6F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3AA059C-4AC9-2496-831F-2794403F2F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A714A2F-B274-6018-B356-33B7370AE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BD2437AA-DECE-0CED-584C-818B03FE1D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5" name="Picture 4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1A6B5187-3B6A-E0EE-3EE2-80E2119B6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175" t="-2921" r="42096" b="50000"/>
          <a:stretch/>
        </p:blipFill>
        <p:spPr>
          <a:xfrm rot="16200000" flipH="1">
            <a:off x="6254001" y="920000"/>
            <a:ext cx="6858000" cy="50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25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 and A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74BFE079-29F0-364C-C70C-29BC968F8A80}"/>
              </a:ext>
            </a:extLst>
          </p:cNvPr>
          <p:cNvSpPr txBox="1">
            <a:spLocks/>
          </p:cNvSpPr>
          <p:nvPr userDrawn="1"/>
        </p:nvSpPr>
        <p:spPr>
          <a:xfrm>
            <a:off x="584200" y="3059666"/>
            <a:ext cx="4663440" cy="738664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sz="4800"/>
              <a:t>Q &amp; A</a:t>
            </a:r>
          </a:p>
        </p:txBody>
      </p:sp>
      <p:pic>
        <p:nvPicPr>
          <p:cNvPr id="3" name="Picture 2" descr="A white and black background&#10;&#10;Description automatically generated">
            <a:extLst>
              <a:ext uri="{FF2B5EF4-FFF2-40B4-BE49-F238E27FC236}">
                <a16:creationId xmlns:a16="http://schemas.microsoft.com/office/drawing/2014/main" id="{B1D3E5E3-7CBD-545B-FED3-C378CDE0D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31883"/>
          <a:stretch/>
        </p:blipFill>
        <p:spPr>
          <a:xfrm rot="10800000">
            <a:off x="2827660" y="-2"/>
            <a:ext cx="936434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49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 and A_2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88E3F42-660B-4F96-E4EB-01B69EE70CD9}"/>
              </a:ext>
            </a:extLst>
          </p:cNvPr>
          <p:cNvSpPr txBox="1">
            <a:spLocks/>
          </p:cNvSpPr>
          <p:nvPr userDrawn="1"/>
        </p:nvSpPr>
        <p:spPr>
          <a:xfrm>
            <a:off x="6604000" y="3059667"/>
            <a:ext cx="4663440" cy="738664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sz="4800">
                <a:solidFill>
                  <a:schemeClr val="tx1"/>
                </a:solidFill>
              </a:rPr>
              <a:t>Q &amp; A</a:t>
            </a:r>
          </a:p>
        </p:txBody>
      </p:sp>
      <p:pic>
        <p:nvPicPr>
          <p:cNvPr id="4" name="Picture 3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6AE672F5-E5B4-D159-A5B9-68EBC047CF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175" t="-2921" r="42096" b="58006"/>
          <a:stretch/>
        </p:blipFill>
        <p:spPr>
          <a:xfrm flipH="1">
            <a:off x="0" y="2599125"/>
            <a:ext cx="6858000" cy="42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0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E8A67E-9B79-CE2C-503C-3FFC291F2253}"/>
              </a:ext>
            </a:extLst>
          </p:cNvPr>
          <p:cNvSpPr txBox="1"/>
          <p:nvPr userDrawn="1"/>
        </p:nvSpPr>
        <p:spPr>
          <a:xfrm>
            <a:off x="571500" y="2878634"/>
            <a:ext cx="264014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800" b="0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rPr>
              <a:t>Appendix</a:t>
            </a:r>
          </a:p>
        </p:txBody>
      </p:sp>
      <p:pic>
        <p:nvPicPr>
          <p:cNvPr id="2" name="Picture 1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8069077B-AA42-EBE6-AB47-C0E32D2F9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034" b="36498"/>
          <a:stretch/>
        </p:blipFill>
        <p:spPr>
          <a:xfrm>
            <a:off x="5689600" y="3340055"/>
            <a:ext cx="6502400" cy="35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95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endix_2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D582CC-31FC-91B0-D151-DA35894086E1}"/>
              </a:ext>
            </a:extLst>
          </p:cNvPr>
          <p:cNvSpPr txBox="1">
            <a:spLocks/>
          </p:cNvSpPr>
          <p:nvPr userDrawn="1"/>
        </p:nvSpPr>
        <p:spPr>
          <a:xfrm>
            <a:off x="6604000" y="3059667"/>
            <a:ext cx="4663440" cy="738664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  <a:t>Appendix</a:t>
            </a:r>
          </a:p>
        </p:txBody>
      </p:sp>
      <p:pic>
        <p:nvPicPr>
          <p:cNvPr id="2" name="Picture 1" descr="A black triangle with a rainbow edge&#10;&#10;Description automatically generated">
            <a:extLst>
              <a:ext uri="{FF2B5EF4-FFF2-40B4-BE49-F238E27FC236}">
                <a16:creationId xmlns:a16="http://schemas.microsoft.com/office/drawing/2014/main" id="{9D24EFDE-2D20-B302-1BD9-2B99AB83A2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175" t="-2921" r="42096" b="58006"/>
          <a:stretch/>
        </p:blipFill>
        <p:spPr>
          <a:xfrm flipH="1">
            <a:off x="0" y="2599125"/>
            <a:ext cx="6858000" cy="42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6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447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5B1F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96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43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7953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69867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970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gradFill>
          <a:gsLst>
            <a:gs pos="0">
              <a:srgbClr val="E8E2F1"/>
            </a:gs>
            <a:gs pos="100000">
              <a:srgbClr val="CDD3EB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colorful swirly paper&#10;&#10;Description automatically generated with medium confidence">
            <a:extLst>
              <a:ext uri="{FF2B5EF4-FFF2-40B4-BE49-F238E27FC236}">
                <a16:creationId xmlns:a16="http://schemas.microsoft.com/office/drawing/2014/main" id="{480550E2-4765-5A23-0709-5F98B71FE5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MS logo gray - EMF" descr="Microsoft logo, gray text version">
            <a:extLst>
              <a:ext uri="{FF2B5EF4-FFF2-40B4-BE49-F238E27FC236}">
                <a16:creationId xmlns:a16="http://schemas.microsoft.com/office/drawing/2014/main" id="{41AB5FC0-038B-48B6-C6EF-0B85690B56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17126F7-F958-1D5B-8954-6D2FCCBA3E80}"/>
              </a:ext>
            </a:extLst>
          </p:cNvPr>
          <p:cNvSpPr/>
          <p:nvPr/>
        </p:nvSpPr>
        <p:spPr>
          <a:xfrm>
            <a:off x="584200" y="1771830"/>
            <a:ext cx="3349297" cy="1345326"/>
          </a:xfrm>
          <a:custGeom>
            <a:avLst/>
            <a:gdLst>
              <a:gd name="connsiteX0" fmla="*/ 639148 w 3828608"/>
              <a:gd name="connsiteY0" fmla="*/ 699140 h 1537853"/>
              <a:gd name="connsiteX1" fmla="*/ 639148 w 3828608"/>
              <a:gd name="connsiteY1" fmla="*/ 284622 h 1537853"/>
              <a:gd name="connsiteX2" fmla="*/ 644576 w 3828608"/>
              <a:gd name="connsiteY2" fmla="*/ 144765 h 1537853"/>
              <a:gd name="connsiteX3" fmla="*/ 642782 w 3828608"/>
              <a:gd name="connsiteY3" fmla="*/ 144765 h 1537853"/>
              <a:gd name="connsiteX4" fmla="*/ 624185 w 3828608"/>
              <a:gd name="connsiteY4" fmla="*/ 217407 h 1537853"/>
              <a:gd name="connsiteX5" fmla="*/ 427121 w 3828608"/>
              <a:gd name="connsiteY5" fmla="*/ 699140 h 1537853"/>
              <a:gd name="connsiteX6" fmla="*/ 356745 w 3828608"/>
              <a:gd name="connsiteY6" fmla="*/ 699140 h 1537853"/>
              <a:gd name="connsiteX7" fmla="*/ 158359 w 3828608"/>
              <a:gd name="connsiteY7" fmla="*/ 221986 h 1537853"/>
              <a:gd name="connsiteX8" fmla="*/ 139762 w 3828608"/>
              <a:gd name="connsiteY8" fmla="*/ 144812 h 1537853"/>
              <a:gd name="connsiteX9" fmla="*/ 137024 w 3828608"/>
              <a:gd name="connsiteY9" fmla="*/ 144812 h 1537853"/>
              <a:gd name="connsiteX10" fmla="*/ 139998 w 3828608"/>
              <a:gd name="connsiteY10" fmla="*/ 208817 h 1537853"/>
              <a:gd name="connsiteX11" fmla="*/ 141603 w 3828608"/>
              <a:gd name="connsiteY11" fmla="*/ 298263 h 1537853"/>
              <a:gd name="connsiteX12" fmla="*/ 141603 w 3828608"/>
              <a:gd name="connsiteY12" fmla="*/ 699140 h 1537853"/>
              <a:gd name="connsiteX13" fmla="*/ 41254 w 3828608"/>
              <a:gd name="connsiteY13" fmla="*/ 699140 h 1537853"/>
              <a:gd name="connsiteX14" fmla="*/ 41254 w 3828608"/>
              <a:gd name="connsiteY14" fmla="*/ 48098 h 1537853"/>
              <a:gd name="connsiteX15" fmla="*/ 195601 w 3828608"/>
              <a:gd name="connsiteY15" fmla="*/ 48098 h 1537853"/>
              <a:gd name="connsiteX16" fmla="*/ 361323 w 3828608"/>
              <a:gd name="connsiteY16" fmla="*/ 459454 h 1537853"/>
              <a:gd name="connsiteX17" fmla="*/ 390824 w 3828608"/>
              <a:gd name="connsiteY17" fmla="*/ 549372 h 1537853"/>
              <a:gd name="connsiteX18" fmla="*/ 393561 w 3828608"/>
              <a:gd name="connsiteY18" fmla="*/ 549372 h 1537853"/>
              <a:gd name="connsiteX19" fmla="*/ 428065 w 3828608"/>
              <a:gd name="connsiteY19" fmla="*/ 458557 h 1537853"/>
              <a:gd name="connsiteX20" fmla="*/ 598319 w 3828608"/>
              <a:gd name="connsiteY20" fmla="*/ 48145 h 1537853"/>
              <a:gd name="connsiteX21" fmla="*/ 746341 w 3828608"/>
              <a:gd name="connsiteY21" fmla="*/ 48145 h 1537853"/>
              <a:gd name="connsiteX22" fmla="*/ 746341 w 3828608"/>
              <a:gd name="connsiteY22" fmla="*/ 699187 h 1537853"/>
              <a:gd name="connsiteX23" fmla="*/ 639195 w 3828608"/>
              <a:gd name="connsiteY23" fmla="*/ 699187 h 1537853"/>
              <a:gd name="connsiteX24" fmla="*/ 1008495 w 3828608"/>
              <a:gd name="connsiteY24" fmla="*/ 69857 h 1537853"/>
              <a:gd name="connsiteX25" fmla="*/ 989662 w 3828608"/>
              <a:gd name="connsiteY25" fmla="*/ 112999 h 1537853"/>
              <a:gd name="connsiteX26" fmla="*/ 944019 w 3828608"/>
              <a:gd name="connsiteY26" fmla="*/ 130275 h 1537853"/>
              <a:gd name="connsiteX27" fmla="*/ 898611 w 3828608"/>
              <a:gd name="connsiteY27" fmla="*/ 112999 h 1537853"/>
              <a:gd name="connsiteX28" fmla="*/ 880014 w 3828608"/>
              <a:gd name="connsiteY28" fmla="*/ 69857 h 1537853"/>
              <a:gd name="connsiteX29" fmla="*/ 898847 w 3828608"/>
              <a:gd name="connsiteY29" fmla="*/ 25819 h 1537853"/>
              <a:gd name="connsiteX30" fmla="*/ 944019 w 3828608"/>
              <a:gd name="connsiteY30" fmla="*/ 8118 h 1537853"/>
              <a:gd name="connsiteX31" fmla="*/ 990087 w 3828608"/>
              <a:gd name="connsiteY31" fmla="*/ 26291 h 1537853"/>
              <a:gd name="connsiteX32" fmla="*/ 1008495 w 3828608"/>
              <a:gd name="connsiteY32" fmla="*/ 69857 h 1537853"/>
              <a:gd name="connsiteX33" fmla="*/ 890446 w 3828608"/>
              <a:gd name="connsiteY33" fmla="*/ 699140 h 1537853"/>
              <a:gd name="connsiteX34" fmla="*/ 890446 w 3828608"/>
              <a:gd name="connsiteY34" fmla="*/ 234211 h 1537853"/>
              <a:gd name="connsiteX35" fmla="*/ 995326 w 3828608"/>
              <a:gd name="connsiteY35" fmla="*/ 234211 h 1537853"/>
              <a:gd name="connsiteX36" fmla="*/ 995326 w 3828608"/>
              <a:gd name="connsiteY36" fmla="*/ 699140 h 1537853"/>
              <a:gd name="connsiteX37" fmla="*/ 890446 w 3828608"/>
              <a:gd name="connsiteY37" fmla="*/ 699140 h 1537853"/>
              <a:gd name="connsiteX38" fmla="*/ 1456857 w 3828608"/>
              <a:gd name="connsiteY38" fmla="*/ 679599 h 1537853"/>
              <a:gd name="connsiteX39" fmla="*/ 1324741 w 3828608"/>
              <a:gd name="connsiteY39" fmla="*/ 710468 h 1537853"/>
              <a:gd name="connsiteX40" fmla="*/ 1205087 w 3828608"/>
              <a:gd name="connsiteY40" fmla="*/ 681393 h 1537853"/>
              <a:gd name="connsiteX41" fmla="*/ 1123382 w 3828608"/>
              <a:gd name="connsiteY41" fmla="*/ 598744 h 1537853"/>
              <a:gd name="connsiteX42" fmla="*/ 1094118 w 3828608"/>
              <a:gd name="connsiteY42" fmla="*/ 478901 h 1537853"/>
              <a:gd name="connsiteX43" fmla="*/ 1124326 w 3828608"/>
              <a:gd name="connsiteY43" fmla="*/ 344944 h 1537853"/>
              <a:gd name="connsiteX44" fmla="*/ 1211931 w 3828608"/>
              <a:gd name="connsiteY44" fmla="*/ 254838 h 1537853"/>
              <a:gd name="connsiteX45" fmla="*/ 1345179 w 3828608"/>
              <a:gd name="connsiteY45" fmla="*/ 222836 h 1537853"/>
              <a:gd name="connsiteX46" fmla="*/ 1406493 w 3828608"/>
              <a:gd name="connsiteY46" fmla="*/ 229396 h 1537853"/>
              <a:gd name="connsiteX47" fmla="*/ 1456904 w 3828608"/>
              <a:gd name="connsiteY47" fmla="*/ 246436 h 1537853"/>
              <a:gd name="connsiteX48" fmla="*/ 1456904 w 3828608"/>
              <a:gd name="connsiteY48" fmla="*/ 345888 h 1537853"/>
              <a:gd name="connsiteX49" fmla="*/ 1349758 w 3828608"/>
              <a:gd name="connsiteY49" fmla="*/ 308647 h 1537853"/>
              <a:gd name="connsiteX50" fmla="*/ 1243744 w 3828608"/>
              <a:gd name="connsiteY50" fmla="*/ 352449 h 1537853"/>
              <a:gd name="connsiteX51" fmla="*/ 1203105 w 3828608"/>
              <a:gd name="connsiteY51" fmla="*/ 469366 h 1537853"/>
              <a:gd name="connsiteX52" fmla="*/ 1242140 w 3828608"/>
              <a:gd name="connsiteY52" fmla="*/ 583309 h 1537853"/>
              <a:gd name="connsiteX53" fmla="*/ 1347917 w 3828608"/>
              <a:gd name="connsiteY53" fmla="*/ 624610 h 1537853"/>
              <a:gd name="connsiteX54" fmla="*/ 1401962 w 3828608"/>
              <a:gd name="connsiteY54" fmla="*/ 614179 h 1537853"/>
              <a:gd name="connsiteX55" fmla="*/ 1456904 w 3828608"/>
              <a:gd name="connsiteY55" fmla="*/ 585575 h 1537853"/>
              <a:gd name="connsiteX56" fmla="*/ 1456904 w 3828608"/>
              <a:gd name="connsiteY56" fmla="*/ 679552 h 1537853"/>
              <a:gd name="connsiteX57" fmla="*/ 1824410 w 3828608"/>
              <a:gd name="connsiteY57" fmla="*/ 336354 h 1537853"/>
              <a:gd name="connsiteX58" fmla="*/ 1797600 w 3828608"/>
              <a:gd name="connsiteY58" fmla="*/ 325450 h 1537853"/>
              <a:gd name="connsiteX59" fmla="*/ 1763568 w 3828608"/>
              <a:gd name="connsiteY59" fmla="*/ 320447 h 1537853"/>
              <a:gd name="connsiteX60" fmla="*/ 1689557 w 3828608"/>
              <a:gd name="connsiteY60" fmla="*/ 359482 h 1537853"/>
              <a:gd name="connsiteX61" fmla="*/ 1661426 w 3828608"/>
              <a:gd name="connsiteY61" fmla="*/ 461200 h 1537853"/>
              <a:gd name="connsiteX62" fmla="*/ 1661426 w 3828608"/>
              <a:gd name="connsiteY62" fmla="*/ 699093 h 1537853"/>
              <a:gd name="connsiteX63" fmla="*/ 1556545 w 3828608"/>
              <a:gd name="connsiteY63" fmla="*/ 699093 h 1537853"/>
              <a:gd name="connsiteX64" fmla="*/ 1556545 w 3828608"/>
              <a:gd name="connsiteY64" fmla="*/ 234164 h 1537853"/>
              <a:gd name="connsiteX65" fmla="*/ 1661426 w 3828608"/>
              <a:gd name="connsiteY65" fmla="*/ 234164 h 1537853"/>
              <a:gd name="connsiteX66" fmla="*/ 1661426 w 3828608"/>
              <a:gd name="connsiteY66" fmla="*/ 324506 h 1537853"/>
              <a:gd name="connsiteX67" fmla="*/ 1663219 w 3828608"/>
              <a:gd name="connsiteY67" fmla="*/ 324506 h 1537853"/>
              <a:gd name="connsiteX68" fmla="*/ 1709995 w 3828608"/>
              <a:gd name="connsiteY68" fmla="*/ 251864 h 1537853"/>
              <a:gd name="connsiteX69" fmla="*/ 1782166 w 3828608"/>
              <a:gd name="connsiteY69" fmla="*/ 225998 h 1537853"/>
              <a:gd name="connsiteX70" fmla="*/ 1824410 w 3828608"/>
              <a:gd name="connsiteY70" fmla="*/ 232370 h 1537853"/>
              <a:gd name="connsiteX71" fmla="*/ 1824410 w 3828608"/>
              <a:gd name="connsiteY71" fmla="*/ 336354 h 1537853"/>
              <a:gd name="connsiteX72" fmla="*/ 2318179 w 3828608"/>
              <a:gd name="connsiteY72" fmla="*/ 462097 h 1537853"/>
              <a:gd name="connsiteX73" fmla="*/ 2252806 w 3828608"/>
              <a:gd name="connsiteY73" fmla="*/ 642782 h 1537853"/>
              <a:gd name="connsiteX74" fmla="*/ 2075283 w 3828608"/>
              <a:gd name="connsiteY74" fmla="*/ 710421 h 1537853"/>
              <a:gd name="connsiteX75" fmla="*/ 1903897 w 3828608"/>
              <a:gd name="connsiteY75" fmla="*/ 646181 h 1537853"/>
              <a:gd name="connsiteX76" fmla="*/ 1840128 w 3828608"/>
              <a:gd name="connsiteY76" fmla="*/ 472056 h 1537853"/>
              <a:gd name="connsiteX77" fmla="*/ 1905502 w 3828608"/>
              <a:gd name="connsiteY77" fmla="*/ 289531 h 1537853"/>
              <a:gd name="connsiteX78" fmla="*/ 2086659 w 3828608"/>
              <a:gd name="connsiteY78" fmla="*/ 222788 h 1537853"/>
              <a:gd name="connsiteX79" fmla="*/ 2256913 w 3828608"/>
              <a:gd name="connsiteY79" fmla="*/ 286557 h 1537853"/>
              <a:gd name="connsiteX80" fmla="*/ 2318227 w 3828608"/>
              <a:gd name="connsiteY80" fmla="*/ 462050 h 1537853"/>
              <a:gd name="connsiteX81" fmla="*/ 2209193 w 3828608"/>
              <a:gd name="connsiteY81" fmla="*/ 465732 h 1537853"/>
              <a:gd name="connsiteX82" fmla="*/ 2174925 w 3828608"/>
              <a:gd name="connsiteY82" fmla="*/ 348579 h 1537853"/>
              <a:gd name="connsiteX83" fmla="*/ 2080711 w 3828608"/>
              <a:gd name="connsiteY83" fmla="*/ 308647 h 1537853"/>
              <a:gd name="connsiteX84" fmla="*/ 1983997 w 3828608"/>
              <a:gd name="connsiteY84" fmla="*/ 350420 h 1537853"/>
              <a:gd name="connsiteX85" fmla="*/ 1949021 w 3828608"/>
              <a:gd name="connsiteY85" fmla="*/ 468469 h 1537853"/>
              <a:gd name="connsiteX86" fmla="*/ 1983997 w 3828608"/>
              <a:gd name="connsiteY86" fmla="*/ 583545 h 1537853"/>
              <a:gd name="connsiteX87" fmla="*/ 2081608 w 3828608"/>
              <a:gd name="connsiteY87" fmla="*/ 624657 h 1537853"/>
              <a:gd name="connsiteX88" fmla="*/ 2176954 w 3828608"/>
              <a:gd name="connsiteY88" fmla="*/ 584253 h 1537853"/>
              <a:gd name="connsiteX89" fmla="*/ 2209193 w 3828608"/>
              <a:gd name="connsiteY89" fmla="*/ 465732 h 1537853"/>
              <a:gd name="connsiteX90" fmla="*/ 2694795 w 3828608"/>
              <a:gd name="connsiteY90" fmla="*/ 566081 h 1537853"/>
              <a:gd name="connsiteX91" fmla="*/ 2644857 w 3828608"/>
              <a:gd name="connsiteY91" fmla="*/ 670725 h 1537853"/>
              <a:gd name="connsiteX92" fmla="*/ 2509579 w 3828608"/>
              <a:gd name="connsiteY92" fmla="*/ 710468 h 1537853"/>
              <a:gd name="connsiteX93" fmla="*/ 2446707 w 3828608"/>
              <a:gd name="connsiteY93" fmla="*/ 703199 h 1537853"/>
              <a:gd name="connsiteX94" fmla="*/ 2387895 w 3828608"/>
              <a:gd name="connsiteY94" fmla="*/ 685027 h 1537853"/>
              <a:gd name="connsiteX95" fmla="*/ 2387895 w 3828608"/>
              <a:gd name="connsiteY95" fmla="*/ 584678 h 1537853"/>
              <a:gd name="connsiteX96" fmla="*/ 2451475 w 3828608"/>
              <a:gd name="connsiteY96" fmla="*/ 616916 h 1537853"/>
              <a:gd name="connsiteX97" fmla="*/ 2513685 w 3828608"/>
              <a:gd name="connsiteY97" fmla="*/ 628244 h 1537853"/>
              <a:gd name="connsiteX98" fmla="*/ 2589066 w 3828608"/>
              <a:gd name="connsiteY98" fmla="*/ 578306 h 1537853"/>
              <a:gd name="connsiteX99" fmla="*/ 2581560 w 3828608"/>
              <a:gd name="connsiteY99" fmla="*/ 549938 h 1537853"/>
              <a:gd name="connsiteX100" fmla="*/ 2555694 w 3828608"/>
              <a:gd name="connsiteY100" fmla="*/ 528603 h 1537853"/>
              <a:gd name="connsiteX101" fmla="*/ 2498723 w 3828608"/>
              <a:gd name="connsiteY101" fmla="*/ 502029 h 1537853"/>
              <a:gd name="connsiteX102" fmla="*/ 2431320 w 3828608"/>
              <a:gd name="connsiteY102" fmla="*/ 464363 h 1537853"/>
              <a:gd name="connsiteX103" fmla="*/ 2398610 w 3828608"/>
              <a:gd name="connsiteY103" fmla="*/ 421693 h 1537853"/>
              <a:gd name="connsiteX104" fmla="*/ 2387942 w 3828608"/>
              <a:gd name="connsiteY104" fmla="*/ 364486 h 1537853"/>
              <a:gd name="connsiteX105" fmla="*/ 2437409 w 3828608"/>
              <a:gd name="connsiteY105" fmla="*/ 262343 h 1537853"/>
              <a:gd name="connsiteX106" fmla="*/ 2565465 w 3828608"/>
              <a:gd name="connsiteY106" fmla="*/ 222836 h 1537853"/>
              <a:gd name="connsiteX107" fmla="*/ 2620171 w 3828608"/>
              <a:gd name="connsiteY107" fmla="*/ 228500 h 1537853"/>
              <a:gd name="connsiteX108" fmla="*/ 2669873 w 3828608"/>
              <a:gd name="connsiteY108" fmla="*/ 242330 h 1537853"/>
              <a:gd name="connsiteX109" fmla="*/ 2669873 w 3828608"/>
              <a:gd name="connsiteY109" fmla="*/ 337203 h 1537853"/>
              <a:gd name="connsiteX110" fmla="*/ 2619463 w 3828608"/>
              <a:gd name="connsiteY110" fmla="*/ 313839 h 1537853"/>
              <a:gd name="connsiteX111" fmla="*/ 2561783 w 3828608"/>
              <a:gd name="connsiteY111" fmla="*/ 304965 h 1537853"/>
              <a:gd name="connsiteX112" fmla="*/ 2512317 w 3828608"/>
              <a:gd name="connsiteY112" fmla="*/ 319031 h 1537853"/>
              <a:gd name="connsiteX113" fmla="*/ 2494145 w 3828608"/>
              <a:gd name="connsiteY113" fmla="*/ 354904 h 1537853"/>
              <a:gd name="connsiteX114" fmla="*/ 2508446 w 3828608"/>
              <a:gd name="connsiteY114" fmla="*/ 393278 h 1537853"/>
              <a:gd name="connsiteX115" fmla="*/ 2575849 w 3828608"/>
              <a:gd name="connsiteY115" fmla="*/ 428443 h 1537853"/>
              <a:gd name="connsiteX116" fmla="*/ 2668033 w 3828608"/>
              <a:gd name="connsiteY116" fmla="*/ 487019 h 1537853"/>
              <a:gd name="connsiteX117" fmla="*/ 2694843 w 3828608"/>
              <a:gd name="connsiteY117" fmla="*/ 566034 h 1537853"/>
              <a:gd name="connsiteX118" fmla="*/ 3230762 w 3828608"/>
              <a:gd name="connsiteY118" fmla="*/ 462097 h 1537853"/>
              <a:gd name="connsiteX119" fmla="*/ 3165389 w 3828608"/>
              <a:gd name="connsiteY119" fmla="*/ 642782 h 1537853"/>
              <a:gd name="connsiteX120" fmla="*/ 2987866 w 3828608"/>
              <a:gd name="connsiteY120" fmla="*/ 710421 h 1537853"/>
              <a:gd name="connsiteX121" fmla="*/ 2816480 w 3828608"/>
              <a:gd name="connsiteY121" fmla="*/ 646181 h 1537853"/>
              <a:gd name="connsiteX122" fmla="*/ 2752711 w 3828608"/>
              <a:gd name="connsiteY122" fmla="*/ 472056 h 1537853"/>
              <a:gd name="connsiteX123" fmla="*/ 2818085 w 3828608"/>
              <a:gd name="connsiteY123" fmla="*/ 289531 h 1537853"/>
              <a:gd name="connsiteX124" fmla="*/ 2999241 w 3828608"/>
              <a:gd name="connsiteY124" fmla="*/ 222788 h 1537853"/>
              <a:gd name="connsiteX125" fmla="*/ 3169495 w 3828608"/>
              <a:gd name="connsiteY125" fmla="*/ 286557 h 1537853"/>
              <a:gd name="connsiteX126" fmla="*/ 3230809 w 3828608"/>
              <a:gd name="connsiteY126" fmla="*/ 462050 h 1537853"/>
              <a:gd name="connsiteX127" fmla="*/ 3121775 w 3828608"/>
              <a:gd name="connsiteY127" fmla="*/ 465732 h 1537853"/>
              <a:gd name="connsiteX128" fmla="*/ 3087507 w 3828608"/>
              <a:gd name="connsiteY128" fmla="*/ 348579 h 1537853"/>
              <a:gd name="connsiteX129" fmla="*/ 2993294 w 3828608"/>
              <a:gd name="connsiteY129" fmla="*/ 308647 h 1537853"/>
              <a:gd name="connsiteX130" fmla="*/ 2896579 w 3828608"/>
              <a:gd name="connsiteY130" fmla="*/ 350420 h 1537853"/>
              <a:gd name="connsiteX131" fmla="*/ 2861604 w 3828608"/>
              <a:gd name="connsiteY131" fmla="*/ 468469 h 1537853"/>
              <a:gd name="connsiteX132" fmla="*/ 2896579 w 3828608"/>
              <a:gd name="connsiteY132" fmla="*/ 583545 h 1537853"/>
              <a:gd name="connsiteX133" fmla="*/ 2994191 w 3828608"/>
              <a:gd name="connsiteY133" fmla="*/ 624657 h 1537853"/>
              <a:gd name="connsiteX134" fmla="*/ 3089537 w 3828608"/>
              <a:gd name="connsiteY134" fmla="*/ 584253 h 1537853"/>
              <a:gd name="connsiteX135" fmla="*/ 3121775 w 3828608"/>
              <a:gd name="connsiteY135" fmla="*/ 465732 h 1537853"/>
              <a:gd name="connsiteX136" fmla="*/ 3568296 w 3828608"/>
              <a:gd name="connsiteY136" fmla="*/ 96620 h 1537853"/>
              <a:gd name="connsiteX137" fmla="*/ 3518357 w 3828608"/>
              <a:gd name="connsiteY137" fmla="*/ 85292 h 1537853"/>
              <a:gd name="connsiteX138" fmla="*/ 3464784 w 3828608"/>
              <a:gd name="connsiteY138" fmla="*/ 107335 h 1537853"/>
              <a:gd name="connsiteX139" fmla="*/ 3445715 w 3828608"/>
              <a:gd name="connsiteY139" fmla="*/ 172047 h 1537853"/>
              <a:gd name="connsiteX140" fmla="*/ 3445715 w 3828608"/>
              <a:gd name="connsiteY140" fmla="*/ 234258 h 1537853"/>
              <a:gd name="connsiteX141" fmla="*/ 3549699 w 3828608"/>
              <a:gd name="connsiteY141" fmla="*/ 234258 h 1537853"/>
              <a:gd name="connsiteX142" fmla="*/ 3549699 w 3828608"/>
              <a:gd name="connsiteY142" fmla="*/ 318701 h 1537853"/>
              <a:gd name="connsiteX143" fmla="*/ 3445715 w 3828608"/>
              <a:gd name="connsiteY143" fmla="*/ 318701 h 1537853"/>
              <a:gd name="connsiteX144" fmla="*/ 3445715 w 3828608"/>
              <a:gd name="connsiteY144" fmla="*/ 699187 h 1537853"/>
              <a:gd name="connsiteX145" fmla="*/ 3339466 w 3828608"/>
              <a:gd name="connsiteY145" fmla="*/ 699187 h 1537853"/>
              <a:gd name="connsiteX146" fmla="*/ 3339466 w 3828608"/>
              <a:gd name="connsiteY146" fmla="*/ 318701 h 1537853"/>
              <a:gd name="connsiteX147" fmla="*/ 3261396 w 3828608"/>
              <a:gd name="connsiteY147" fmla="*/ 318701 h 1537853"/>
              <a:gd name="connsiteX148" fmla="*/ 3261396 w 3828608"/>
              <a:gd name="connsiteY148" fmla="*/ 234258 h 1537853"/>
              <a:gd name="connsiteX149" fmla="*/ 3339466 w 3828608"/>
              <a:gd name="connsiteY149" fmla="*/ 234258 h 1537853"/>
              <a:gd name="connsiteX150" fmla="*/ 3339466 w 3828608"/>
              <a:gd name="connsiteY150" fmla="*/ 166147 h 1537853"/>
              <a:gd name="connsiteX151" fmla="*/ 3360565 w 3828608"/>
              <a:gd name="connsiteY151" fmla="*/ 79675 h 1537853"/>
              <a:gd name="connsiteX152" fmla="*/ 3420038 w 3828608"/>
              <a:gd name="connsiteY152" fmla="*/ 20863 h 1537853"/>
              <a:gd name="connsiteX153" fmla="*/ 3506982 w 3828608"/>
              <a:gd name="connsiteY153" fmla="*/ 0 h 1537853"/>
              <a:gd name="connsiteX154" fmla="*/ 3568296 w 3828608"/>
              <a:gd name="connsiteY154" fmla="*/ 8166 h 1537853"/>
              <a:gd name="connsiteX155" fmla="*/ 3568296 w 3828608"/>
              <a:gd name="connsiteY155" fmla="*/ 96715 h 1537853"/>
              <a:gd name="connsiteX156" fmla="*/ 3828609 w 3828608"/>
              <a:gd name="connsiteY156" fmla="*/ 694562 h 1537853"/>
              <a:gd name="connsiteX157" fmla="*/ 3794766 w 3828608"/>
              <a:gd name="connsiteY157" fmla="*/ 705229 h 1537853"/>
              <a:gd name="connsiteX158" fmla="*/ 3747754 w 3828608"/>
              <a:gd name="connsiteY158" fmla="*/ 710468 h 1537853"/>
              <a:gd name="connsiteX159" fmla="*/ 3611107 w 3828608"/>
              <a:gd name="connsiteY159" fmla="*/ 563343 h 1537853"/>
              <a:gd name="connsiteX160" fmla="*/ 3611107 w 3828608"/>
              <a:gd name="connsiteY160" fmla="*/ 318606 h 1537853"/>
              <a:gd name="connsiteX161" fmla="*/ 3533934 w 3828608"/>
              <a:gd name="connsiteY161" fmla="*/ 318606 h 1537853"/>
              <a:gd name="connsiteX162" fmla="*/ 3533934 w 3828608"/>
              <a:gd name="connsiteY162" fmla="*/ 234164 h 1537853"/>
              <a:gd name="connsiteX163" fmla="*/ 3611107 w 3828608"/>
              <a:gd name="connsiteY163" fmla="*/ 234164 h 1537853"/>
              <a:gd name="connsiteX164" fmla="*/ 3611107 w 3828608"/>
              <a:gd name="connsiteY164" fmla="*/ 127018 h 1537853"/>
              <a:gd name="connsiteX165" fmla="*/ 3716460 w 3828608"/>
              <a:gd name="connsiteY165" fmla="*/ 94779 h 1537853"/>
              <a:gd name="connsiteX166" fmla="*/ 3716460 w 3828608"/>
              <a:gd name="connsiteY166" fmla="*/ 234164 h 1537853"/>
              <a:gd name="connsiteX167" fmla="*/ 3828609 w 3828608"/>
              <a:gd name="connsiteY167" fmla="*/ 234164 h 1537853"/>
              <a:gd name="connsiteX168" fmla="*/ 3828609 w 3828608"/>
              <a:gd name="connsiteY168" fmla="*/ 318606 h 1537853"/>
              <a:gd name="connsiteX169" fmla="*/ 3716460 w 3828608"/>
              <a:gd name="connsiteY169" fmla="*/ 318606 h 1537853"/>
              <a:gd name="connsiteX170" fmla="*/ 3716460 w 3828608"/>
              <a:gd name="connsiteY170" fmla="*/ 543802 h 1537853"/>
              <a:gd name="connsiteX171" fmla="*/ 3732366 w 3828608"/>
              <a:gd name="connsiteY171" fmla="*/ 606249 h 1537853"/>
              <a:gd name="connsiteX172" fmla="*/ 3782305 w 3828608"/>
              <a:gd name="connsiteY172" fmla="*/ 624657 h 1537853"/>
              <a:gd name="connsiteX173" fmla="*/ 3805245 w 3828608"/>
              <a:gd name="connsiteY173" fmla="*/ 620787 h 1537853"/>
              <a:gd name="connsiteX174" fmla="*/ 3828609 w 3828608"/>
              <a:gd name="connsiteY174" fmla="*/ 610591 h 1537853"/>
              <a:gd name="connsiteX175" fmla="*/ 3828609 w 3828608"/>
              <a:gd name="connsiteY175" fmla="*/ 694562 h 1537853"/>
              <a:gd name="connsiteX176" fmla="*/ 494855 w 3828608"/>
              <a:gd name="connsiteY176" fmla="*/ 1526478 h 1537853"/>
              <a:gd name="connsiteX177" fmla="*/ 435381 w 3828608"/>
              <a:gd name="connsiteY177" fmla="*/ 1362124 h 1537853"/>
              <a:gd name="connsiteX178" fmla="*/ 174785 w 3828608"/>
              <a:gd name="connsiteY178" fmla="*/ 1362124 h 1537853"/>
              <a:gd name="connsiteX179" fmla="*/ 118050 w 3828608"/>
              <a:gd name="connsiteY179" fmla="*/ 1526478 h 1537853"/>
              <a:gd name="connsiteX180" fmla="*/ 0 w 3828608"/>
              <a:gd name="connsiteY180" fmla="*/ 1526478 h 1537853"/>
              <a:gd name="connsiteX181" fmla="*/ 246530 w 3828608"/>
              <a:gd name="connsiteY181" fmla="*/ 875436 h 1537853"/>
              <a:gd name="connsiteX182" fmla="*/ 366374 w 3828608"/>
              <a:gd name="connsiteY182" fmla="*/ 875436 h 1537853"/>
              <a:gd name="connsiteX183" fmla="*/ 613801 w 3828608"/>
              <a:gd name="connsiteY183" fmla="*/ 1526478 h 1537853"/>
              <a:gd name="connsiteX184" fmla="*/ 494855 w 3828608"/>
              <a:gd name="connsiteY184" fmla="*/ 1526478 h 1537853"/>
              <a:gd name="connsiteX185" fmla="*/ 306004 w 3828608"/>
              <a:gd name="connsiteY185" fmla="*/ 973047 h 1537853"/>
              <a:gd name="connsiteX186" fmla="*/ 303266 w 3828608"/>
              <a:gd name="connsiteY186" fmla="*/ 973047 h 1537853"/>
              <a:gd name="connsiteX187" fmla="*/ 293731 w 3828608"/>
              <a:gd name="connsiteY187" fmla="*/ 1019823 h 1537853"/>
              <a:gd name="connsiteX188" fmla="*/ 204758 w 3828608"/>
              <a:gd name="connsiteY188" fmla="*/ 1270885 h 1537853"/>
              <a:gd name="connsiteX189" fmla="*/ 404512 w 3828608"/>
              <a:gd name="connsiteY189" fmla="*/ 1270885 h 1537853"/>
              <a:gd name="connsiteX190" fmla="*/ 315066 w 3828608"/>
              <a:gd name="connsiteY190" fmla="*/ 1019823 h 1537853"/>
              <a:gd name="connsiteX191" fmla="*/ 306004 w 3828608"/>
              <a:gd name="connsiteY191" fmla="*/ 973047 h 1537853"/>
              <a:gd name="connsiteX192" fmla="*/ 690786 w 3828608"/>
              <a:gd name="connsiteY192" fmla="*/ 1526478 h 1537853"/>
              <a:gd name="connsiteX193" fmla="*/ 690786 w 3828608"/>
              <a:gd name="connsiteY193" fmla="*/ 875436 h 1537853"/>
              <a:gd name="connsiteX194" fmla="*/ 798829 w 3828608"/>
              <a:gd name="connsiteY194" fmla="*/ 875436 h 1537853"/>
              <a:gd name="connsiteX195" fmla="*/ 798829 w 3828608"/>
              <a:gd name="connsiteY195" fmla="*/ 1526478 h 1537853"/>
              <a:gd name="connsiteX196" fmla="*/ 690786 w 3828608"/>
              <a:gd name="connsiteY196" fmla="*/ 1526478 h 1537853"/>
              <a:gd name="connsiteX197" fmla="*/ 1389973 w 3828608"/>
              <a:gd name="connsiteY197" fmla="*/ 968469 h 1537853"/>
              <a:gd name="connsiteX198" fmla="*/ 1389973 w 3828608"/>
              <a:gd name="connsiteY198" fmla="*/ 1526478 h 1537853"/>
              <a:gd name="connsiteX199" fmla="*/ 1280986 w 3828608"/>
              <a:gd name="connsiteY199" fmla="*/ 1526478 h 1537853"/>
              <a:gd name="connsiteX200" fmla="*/ 1280986 w 3828608"/>
              <a:gd name="connsiteY200" fmla="*/ 968469 h 1537853"/>
              <a:gd name="connsiteX201" fmla="*/ 1094401 w 3828608"/>
              <a:gd name="connsiteY201" fmla="*/ 968469 h 1537853"/>
              <a:gd name="connsiteX202" fmla="*/ 1094401 w 3828608"/>
              <a:gd name="connsiteY202" fmla="*/ 875388 h 1537853"/>
              <a:gd name="connsiteX203" fmla="*/ 1577030 w 3828608"/>
              <a:gd name="connsiteY203" fmla="*/ 875388 h 1537853"/>
              <a:gd name="connsiteX204" fmla="*/ 1577030 w 3828608"/>
              <a:gd name="connsiteY204" fmla="*/ 968469 h 1537853"/>
              <a:gd name="connsiteX205" fmla="*/ 1389973 w 3828608"/>
              <a:gd name="connsiteY205" fmla="*/ 968469 h 1537853"/>
              <a:gd name="connsiteX206" fmla="*/ 1967288 w 3828608"/>
              <a:gd name="connsiteY206" fmla="*/ 1289482 h 1537853"/>
              <a:gd name="connsiteX207" fmla="*/ 1901914 w 3828608"/>
              <a:gd name="connsiteY207" fmla="*/ 1470167 h 1537853"/>
              <a:gd name="connsiteX208" fmla="*/ 1724392 w 3828608"/>
              <a:gd name="connsiteY208" fmla="*/ 1537806 h 1537853"/>
              <a:gd name="connsiteX209" fmla="*/ 1553005 w 3828608"/>
              <a:gd name="connsiteY209" fmla="*/ 1473566 h 1537853"/>
              <a:gd name="connsiteX210" fmla="*/ 1489237 w 3828608"/>
              <a:gd name="connsiteY210" fmla="*/ 1299442 h 1537853"/>
              <a:gd name="connsiteX211" fmla="*/ 1554610 w 3828608"/>
              <a:gd name="connsiteY211" fmla="*/ 1116916 h 1537853"/>
              <a:gd name="connsiteX212" fmla="*/ 1735767 w 3828608"/>
              <a:gd name="connsiteY212" fmla="*/ 1050174 h 1537853"/>
              <a:gd name="connsiteX213" fmla="*/ 1906021 w 3828608"/>
              <a:gd name="connsiteY213" fmla="*/ 1113942 h 1537853"/>
              <a:gd name="connsiteX214" fmla="*/ 1967335 w 3828608"/>
              <a:gd name="connsiteY214" fmla="*/ 1289435 h 1537853"/>
              <a:gd name="connsiteX215" fmla="*/ 1858301 w 3828608"/>
              <a:gd name="connsiteY215" fmla="*/ 1293117 h 1537853"/>
              <a:gd name="connsiteX216" fmla="*/ 1824033 w 3828608"/>
              <a:gd name="connsiteY216" fmla="*/ 1175964 h 1537853"/>
              <a:gd name="connsiteX217" fmla="*/ 1729820 w 3828608"/>
              <a:gd name="connsiteY217" fmla="*/ 1136032 h 1537853"/>
              <a:gd name="connsiteX218" fmla="*/ 1633105 w 3828608"/>
              <a:gd name="connsiteY218" fmla="*/ 1177805 h 1537853"/>
              <a:gd name="connsiteX219" fmla="*/ 1598129 w 3828608"/>
              <a:gd name="connsiteY219" fmla="*/ 1295854 h 1537853"/>
              <a:gd name="connsiteX220" fmla="*/ 1633105 w 3828608"/>
              <a:gd name="connsiteY220" fmla="*/ 1410930 h 1537853"/>
              <a:gd name="connsiteX221" fmla="*/ 1730717 w 3828608"/>
              <a:gd name="connsiteY221" fmla="*/ 1452042 h 1537853"/>
              <a:gd name="connsiteX222" fmla="*/ 1826062 w 3828608"/>
              <a:gd name="connsiteY222" fmla="*/ 1411638 h 1537853"/>
              <a:gd name="connsiteX223" fmla="*/ 1858301 w 3828608"/>
              <a:gd name="connsiteY223" fmla="*/ 1293117 h 1537853"/>
              <a:gd name="connsiteX224" fmla="*/ 2363398 w 3828608"/>
              <a:gd name="connsiteY224" fmla="*/ 1526478 h 1537853"/>
              <a:gd name="connsiteX225" fmla="*/ 2363398 w 3828608"/>
              <a:gd name="connsiteY225" fmla="*/ 1456574 h 1537853"/>
              <a:gd name="connsiteX226" fmla="*/ 2361604 w 3828608"/>
              <a:gd name="connsiteY226" fmla="*/ 1456574 h 1537853"/>
              <a:gd name="connsiteX227" fmla="*/ 2303736 w 3828608"/>
              <a:gd name="connsiteY227" fmla="*/ 1516047 h 1537853"/>
              <a:gd name="connsiteX228" fmla="*/ 2221323 w 3828608"/>
              <a:gd name="connsiteY228" fmla="*/ 1537854 h 1537853"/>
              <a:gd name="connsiteX229" fmla="*/ 2097374 w 3828608"/>
              <a:gd name="connsiteY229" fmla="*/ 1489284 h 1537853"/>
              <a:gd name="connsiteX230" fmla="*/ 2054704 w 3828608"/>
              <a:gd name="connsiteY230" fmla="*/ 1343527 h 1537853"/>
              <a:gd name="connsiteX231" fmla="*/ 2054704 w 3828608"/>
              <a:gd name="connsiteY231" fmla="*/ 1061596 h 1537853"/>
              <a:gd name="connsiteX232" fmla="*/ 2160953 w 3828608"/>
              <a:gd name="connsiteY232" fmla="*/ 1061596 h 1537853"/>
              <a:gd name="connsiteX233" fmla="*/ 2160953 w 3828608"/>
              <a:gd name="connsiteY233" fmla="*/ 1330358 h 1537853"/>
              <a:gd name="connsiteX234" fmla="*/ 2257668 w 3828608"/>
              <a:gd name="connsiteY234" fmla="*/ 1452042 h 1537853"/>
              <a:gd name="connsiteX235" fmla="*/ 2334416 w 3828608"/>
              <a:gd name="connsiteY235" fmla="*/ 1418435 h 1537853"/>
              <a:gd name="connsiteX236" fmla="*/ 2363492 w 3828608"/>
              <a:gd name="connsiteY236" fmla="*/ 1330358 h 1537853"/>
              <a:gd name="connsiteX237" fmla="*/ 2363492 w 3828608"/>
              <a:gd name="connsiteY237" fmla="*/ 1061596 h 1537853"/>
              <a:gd name="connsiteX238" fmla="*/ 2469270 w 3828608"/>
              <a:gd name="connsiteY238" fmla="*/ 1061596 h 1537853"/>
              <a:gd name="connsiteX239" fmla="*/ 2469270 w 3828608"/>
              <a:gd name="connsiteY239" fmla="*/ 1526525 h 1537853"/>
              <a:gd name="connsiteX240" fmla="*/ 2363492 w 3828608"/>
              <a:gd name="connsiteY240" fmla="*/ 1526525 h 1537853"/>
              <a:gd name="connsiteX241" fmla="*/ 2869392 w 3828608"/>
              <a:gd name="connsiteY241" fmla="*/ 1163739 h 1537853"/>
              <a:gd name="connsiteX242" fmla="*/ 2842582 w 3828608"/>
              <a:gd name="connsiteY242" fmla="*/ 1152836 h 1537853"/>
              <a:gd name="connsiteX243" fmla="*/ 2808550 w 3828608"/>
              <a:gd name="connsiteY243" fmla="*/ 1147832 h 1537853"/>
              <a:gd name="connsiteX244" fmla="*/ 2734539 w 3828608"/>
              <a:gd name="connsiteY244" fmla="*/ 1186867 h 1537853"/>
              <a:gd name="connsiteX245" fmla="*/ 2706407 w 3828608"/>
              <a:gd name="connsiteY245" fmla="*/ 1288585 h 1537853"/>
              <a:gd name="connsiteX246" fmla="*/ 2706407 w 3828608"/>
              <a:gd name="connsiteY246" fmla="*/ 1526478 h 1537853"/>
              <a:gd name="connsiteX247" fmla="*/ 2601527 w 3828608"/>
              <a:gd name="connsiteY247" fmla="*/ 1526478 h 1537853"/>
              <a:gd name="connsiteX248" fmla="*/ 2601527 w 3828608"/>
              <a:gd name="connsiteY248" fmla="*/ 1061549 h 1537853"/>
              <a:gd name="connsiteX249" fmla="*/ 2706407 w 3828608"/>
              <a:gd name="connsiteY249" fmla="*/ 1061549 h 1537853"/>
              <a:gd name="connsiteX250" fmla="*/ 2706407 w 3828608"/>
              <a:gd name="connsiteY250" fmla="*/ 1151891 h 1537853"/>
              <a:gd name="connsiteX251" fmla="*/ 2708201 w 3828608"/>
              <a:gd name="connsiteY251" fmla="*/ 1151891 h 1537853"/>
              <a:gd name="connsiteX252" fmla="*/ 2754977 w 3828608"/>
              <a:gd name="connsiteY252" fmla="*/ 1079249 h 1537853"/>
              <a:gd name="connsiteX253" fmla="*/ 2827147 w 3828608"/>
              <a:gd name="connsiteY253" fmla="*/ 1053383 h 1537853"/>
              <a:gd name="connsiteX254" fmla="*/ 2869392 w 3828608"/>
              <a:gd name="connsiteY254" fmla="*/ 1059755 h 1537853"/>
              <a:gd name="connsiteX255" fmla="*/ 2869392 w 3828608"/>
              <a:gd name="connsiteY255" fmla="*/ 1163739 h 153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3828608" h="1537853">
                <a:moveTo>
                  <a:pt x="639148" y="699140"/>
                </a:moveTo>
                <a:lnTo>
                  <a:pt x="639148" y="284622"/>
                </a:lnTo>
                <a:cubicBezTo>
                  <a:pt x="639148" y="253139"/>
                  <a:pt x="640941" y="206551"/>
                  <a:pt x="644576" y="144765"/>
                </a:cubicBezTo>
                <a:lnTo>
                  <a:pt x="642782" y="144765"/>
                </a:lnTo>
                <a:cubicBezTo>
                  <a:pt x="636741" y="177475"/>
                  <a:pt x="630510" y="201690"/>
                  <a:pt x="624185" y="217407"/>
                </a:cubicBezTo>
                <a:lnTo>
                  <a:pt x="427121" y="699140"/>
                </a:lnTo>
                <a:lnTo>
                  <a:pt x="356745" y="699140"/>
                </a:lnTo>
                <a:cubicBezTo>
                  <a:pt x="356745" y="699140"/>
                  <a:pt x="158359" y="221986"/>
                  <a:pt x="158359" y="221986"/>
                </a:cubicBezTo>
                <a:cubicBezTo>
                  <a:pt x="153214" y="205938"/>
                  <a:pt x="147031" y="180213"/>
                  <a:pt x="139762" y="144812"/>
                </a:cubicBezTo>
                <a:lnTo>
                  <a:pt x="137024" y="144812"/>
                </a:lnTo>
                <a:cubicBezTo>
                  <a:pt x="137921" y="152978"/>
                  <a:pt x="138912" y="174313"/>
                  <a:pt x="139998" y="208817"/>
                </a:cubicBezTo>
                <a:cubicBezTo>
                  <a:pt x="141036" y="243321"/>
                  <a:pt x="141603" y="273152"/>
                  <a:pt x="141603" y="298263"/>
                </a:cubicBezTo>
                <a:lnTo>
                  <a:pt x="141603" y="699140"/>
                </a:lnTo>
                <a:lnTo>
                  <a:pt x="41254" y="699140"/>
                </a:lnTo>
                <a:lnTo>
                  <a:pt x="41254" y="48098"/>
                </a:lnTo>
                <a:lnTo>
                  <a:pt x="195601" y="48098"/>
                </a:lnTo>
                <a:cubicBezTo>
                  <a:pt x="195601" y="48098"/>
                  <a:pt x="361323" y="459454"/>
                  <a:pt x="361323" y="459454"/>
                </a:cubicBezTo>
                <a:cubicBezTo>
                  <a:pt x="377041" y="499103"/>
                  <a:pt x="386906" y="529075"/>
                  <a:pt x="390824" y="549372"/>
                </a:cubicBezTo>
                <a:lnTo>
                  <a:pt x="393561" y="549372"/>
                </a:lnTo>
                <a:cubicBezTo>
                  <a:pt x="393561" y="549372"/>
                  <a:pt x="428065" y="458557"/>
                  <a:pt x="428065" y="458557"/>
                </a:cubicBezTo>
                <a:lnTo>
                  <a:pt x="598319" y="48145"/>
                </a:lnTo>
                <a:lnTo>
                  <a:pt x="746341" y="48145"/>
                </a:lnTo>
                <a:lnTo>
                  <a:pt x="746341" y="699187"/>
                </a:lnTo>
                <a:lnTo>
                  <a:pt x="639195" y="699187"/>
                </a:lnTo>
                <a:close/>
                <a:moveTo>
                  <a:pt x="1008495" y="69857"/>
                </a:moveTo>
                <a:cubicBezTo>
                  <a:pt x="1008495" y="87133"/>
                  <a:pt x="1002217" y="101482"/>
                  <a:pt x="989662" y="112999"/>
                </a:cubicBezTo>
                <a:cubicBezTo>
                  <a:pt x="977106" y="124516"/>
                  <a:pt x="961908" y="130275"/>
                  <a:pt x="944019" y="130275"/>
                </a:cubicBezTo>
                <a:cubicBezTo>
                  <a:pt x="926129" y="130275"/>
                  <a:pt x="911025" y="124516"/>
                  <a:pt x="898611" y="112999"/>
                </a:cubicBezTo>
                <a:cubicBezTo>
                  <a:pt x="886197" y="101482"/>
                  <a:pt x="880014" y="87133"/>
                  <a:pt x="880014" y="69857"/>
                </a:cubicBezTo>
                <a:cubicBezTo>
                  <a:pt x="880014" y="52582"/>
                  <a:pt x="886292" y="37619"/>
                  <a:pt x="898847" y="25819"/>
                </a:cubicBezTo>
                <a:cubicBezTo>
                  <a:pt x="911403" y="14019"/>
                  <a:pt x="926460" y="8118"/>
                  <a:pt x="944019" y="8118"/>
                </a:cubicBezTo>
                <a:cubicBezTo>
                  <a:pt x="962474" y="8118"/>
                  <a:pt x="977862" y="14160"/>
                  <a:pt x="990087" y="26291"/>
                </a:cubicBezTo>
                <a:cubicBezTo>
                  <a:pt x="1002359" y="38422"/>
                  <a:pt x="1008495" y="52912"/>
                  <a:pt x="1008495" y="69857"/>
                </a:cubicBezTo>
                <a:close/>
                <a:moveTo>
                  <a:pt x="890446" y="699140"/>
                </a:moveTo>
                <a:lnTo>
                  <a:pt x="890446" y="234211"/>
                </a:lnTo>
                <a:lnTo>
                  <a:pt x="995326" y="234211"/>
                </a:lnTo>
                <a:lnTo>
                  <a:pt x="995326" y="699140"/>
                </a:lnTo>
                <a:lnTo>
                  <a:pt x="890446" y="699140"/>
                </a:lnTo>
                <a:close/>
                <a:moveTo>
                  <a:pt x="1456857" y="679599"/>
                </a:moveTo>
                <a:cubicBezTo>
                  <a:pt x="1421126" y="700179"/>
                  <a:pt x="1377087" y="710468"/>
                  <a:pt x="1324741" y="710468"/>
                </a:cubicBezTo>
                <a:cubicBezTo>
                  <a:pt x="1279948" y="710468"/>
                  <a:pt x="1240063" y="700792"/>
                  <a:pt x="1205087" y="681393"/>
                </a:cubicBezTo>
                <a:cubicBezTo>
                  <a:pt x="1170111" y="662040"/>
                  <a:pt x="1142876" y="634475"/>
                  <a:pt x="1123382" y="598744"/>
                </a:cubicBezTo>
                <a:cubicBezTo>
                  <a:pt x="1103841" y="563013"/>
                  <a:pt x="1094118" y="523081"/>
                  <a:pt x="1094118" y="478901"/>
                </a:cubicBezTo>
                <a:cubicBezTo>
                  <a:pt x="1094118" y="428348"/>
                  <a:pt x="1104171" y="383696"/>
                  <a:pt x="1124326" y="344944"/>
                </a:cubicBezTo>
                <a:cubicBezTo>
                  <a:pt x="1144434" y="306192"/>
                  <a:pt x="1173651" y="276173"/>
                  <a:pt x="1211931" y="254838"/>
                </a:cubicBezTo>
                <a:cubicBezTo>
                  <a:pt x="1250211" y="233503"/>
                  <a:pt x="1294627" y="222836"/>
                  <a:pt x="1345179" y="222836"/>
                </a:cubicBezTo>
                <a:cubicBezTo>
                  <a:pt x="1364862" y="222836"/>
                  <a:pt x="1385300" y="225054"/>
                  <a:pt x="1406493" y="229396"/>
                </a:cubicBezTo>
                <a:cubicBezTo>
                  <a:pt x="1427687" y="233786"/>
                  <a:pt x="1444490" y="239450"/>
                  <a:pt x="1456904" y="246436"/>
                </a:cubicBezTo>
                <a:lnTo>
                  <a:pt x="1456904" y="345888"/>
                </a:lnTo>
                <a:cubicBezTo>
                  <a:pt x="1422683" y="321061"/>
                  <a:pt x="1386999" y="308647"/>
                  <a:pt x="1349758" y="308647"/>
                </a:cubicBezTo>
                <a:cubicBezTo>
                  <a:pt x="1306191" y="308647"/>
                  <a:pt x="1270838" y="323232"/>
                  <a:pt x="1243744" y="352449"/>
                </a:cubicBezTo>
                <a:cubicBezTo>
                  <a:pt x="1216651" y="381667"/>
                  <a:pt x="1203105" y="420607"/>
                  <a:pt x="1203105" y="469366"/>
                </a:cubicBezTo>
                <a:cubicBezTo>
                  <a:pt x="1203105" y="518125"/>
                  <a:pt x="1216132" y="555791"/>
                  <a:pt x="1242140" y="583309"/>
                </a:cubicBezTo>
                <a:cubicBezTo>
                  <a:pt x="1268147" y="610874"/>
                  <a:pt x="1303454" y="624610"/>
                  <a:pt x="1347917" y="624610"/>
                </a:cubicBezTo>
                <a:cubicBezTo>
                  <a:pt x="1363965" y="624610"/>
                  <a:pt x="1381949" y="621117"/>
                  <a:pt x="1401962" y="614179"/>
                </a:cubicBezTo>
                <a:cubicBezTo>
                  <a:pt x="1421928" y="607240"/>
                  <a:pt x="1440242" y="597705"/>
                  <a:pt x="1456904" y="585575"/>
                </a:cubicBezTo>
                <a:lnTo>
                  <a:pt x="1456904" y="679552"/>
                </a:lnTo>
                <a:close/>
                <a:moveTo>
                  <a:pt x="1824410" y="336354"/>
                </a:moveTo>
                <a:cubicBezTo>
                  <a:pt x="1818982" y="332436"/>
                  <a:pt x="1810014" y="328802"/>
                  <a:pt x="1797600" y="325450"/>
                </a:cubicBezTo>
                <a:cubicBezTo>
                  <a:pt x="1785186" y="322146"/>
                  <a:pt x="1773858" y="320447"/>
                  <a:pt x="1763568" y="320447"/>
                </a:cubicBezTo>
                <a:cubicBezTo>
                  <a:pt x="1732982" y="320447"/>
                  <a:pt x="1708343" y="333475"/>
                  <a:pt x="1689557" y="359482"/>
                </a:cubicBezTo>
                <a:cubicBezTo>
                  <a:pt x="1670771" y="385537"/>
                  <a:pt x="1661426" y="419427"/>
                  <a:pt x="1661426" y="461200"/>
                </a:cubicBezTo>
                <a:lnTo>
                  <a:pt x="1661426" y="699093"/>
                </a:lnTo>
                <a:lnTo>
                  <a:pt x="1556545" y="699093"/>
                </a:lnTo>
                <a:lnTo>
                  <a:pt x="1556545" y="234164"/>
                </a:lnTo>
                <a:lnTo>
                  <a:pt x="1661426" y="234164"/>
                </a:lnTo>
                <a:lnTo>
                  <a:pt x="1661426" y="324506"/>
                </a:lnTo>
                <a:cubicBezTo>
                  <a:pt x="1661426" y="324506"/>
                  <a:pt x="1663219" y="324506"/>
                  <a:pt x="1663219" y="324506"/>
                </a:cubicBezTo>
                <a:cubicBezTo>
                  <a:pt x="1673509" y="293354"/>
                  <a:pt x="1689085" y="269140"/>
                  <a:pt x="1709995" y="251864"/>
                </a:cubicBezTo>
                <a:cubicBezTo>
                  <a:pt x="1730905" y="234589"/>
                  <a:pt x="1754930" y="225998"/>
                  <a:pt x="1782166" y="225998"/>
                </a:cubicBezTo>
                <a:cubicBezTo>
                  <a:pt x="1800338" y="225998"/>
                  <a:pt x="1814404" y="228122"/>
                  <a:pt x="1824410" y="232370"/>
                </a:cubicBezTo>
                <a:lnTo>
                  <a:pt x="1824410" y="336354"/>
                </a:lnTo>
                <a:close/>
                <a:moveTo>
                  <a:pt x="2318179" y="462097"/>
                </a:moveTo>
                <a:cubicBezTo>
                  <a:pt x="2318179" y="537477"/>
                  <a:pt x="2296373" y="597705"/>
                  <a:pt x="2252806" y="642782"/>
                </a:cubicBezTo>
                <a:cubicBezTo>
                  <a:pt x="2209239" y="687906"/>
                  <a:pt x="2150050" y="710421"/>
                  <a:pt x="2075283" y="710421"/>
                </a:cubicBezTo>
                <a:cubicBezTo>
                  <a:pt x="2000517" y="710421"/>
                  <a:pt x="1946425" y="688992"/>
                  <a:pt x="1903897" y="646181"/>
                </a:cubicBezTo>
                <a:cubicBezTo>
                  <a:pt x="1861369" y="603369"/>
                  <a:pt x="1840128" y="545312"/>
                  <a:pt x="1840128" y="472056"/>
                </a:cubicBezTo>
                <a:cubicBezTo>
                  <a:pt x="1840128" y="394883"/>
                  <a:pt x="1861935" y="334041"/>
                  <a:pt x="1905502" y="289531"/>
                </a:cubicBezTo>
                <a:cubicBezTo>
                  <a:pt x="1949068" y="245020"/>
                  <a:pt x="2009485" y="222788"/>
                  <a:pt x="2086659" y="222788"/>
                </a:cubicBezTo>
                <a:cubicBezTo>
                  <a:pt x="2159301" y="222788"/>
                  <a:pt x="2216036" y="244076"/>
                  <a:pt x="2256913" y="286557"/>
                </a:cubicBezTo>
                <a:cubicBezTo>
                  <a:pt x="2297788" y="329085"/>
                  <a:pt x="2318227" y="387567"/>
                  <a:pt x="2318227" y="462050"/>
                </a:cubicBezTo>
                <a:close/>
                <a:moveTo>
                  <a:pt x="2209193" y="465732"/>
                </a:moveTo>
                <a:cubicBezTo>
                  <a:pt x="2209193" y="414283"/>
                  <a:pt x="2197770" y="375247"/>
                  <a:pt x="2174925" y="348579"/>
                </a:cubicBezTo>
                <a:cubicBezTo>
                  <a:pt x="2152079" y="321958"/>
                  <a:pt x="2120691" y="308647"/>
                  <a:pt x="2080711" y="308647"/>
                </a:cubicBezTo>
                <a:cubicBezTo>
                  <a:pt x="2040732" y="308647"/>
                  <a:pt x="2007314" y="322571"/>
                  <a:pt x="1983997" y="350420"/>
                </a:cubicBezTo>
                <a:cubicBezTo>
                  <a:pt x="1960679" y="378268"/>
                  <a:pt x="1949021" y="417634"/>
                  <a:pt x="1949021" y="468469"/>
                </a:cubicBezTo>
                <a:cubicBezTo>
                  <a:pt x="1949021" y="519305"/>
                  <a:pt x="1960679" y="556169"/>
                  <a:pt x="1983997" y="583545"/>
                </a:cubicBezTo>
                <a:cubicBezTo>
                  <a:pt x="2007314" y="610922"/>
                  <a:pt x="2039836" y="624657"/>
                  <a:pt x="2081608" y="624657"/>
                </a:cubicBezTo>
                <a:cubicBezTo>
                  <a:pt x="2123664" y="624657"/>
                  <a:pt x="2155478" y="611205"/>
                  <a:pt x="2176954" y="584253"/>
                </a:cubicBezTo>
                <a:cubicBezTo>
                  <a:pt x="2198431" y="557301"/>
                  <a:pt x="2209193" y="517794"/>
                  <a:pt x="2209193" y="465732"/>
                </a:cubicBezTo>
                <a:close/>
                <a:moveTo>
                  <a:pt x="2694795" y="566081"/>
                </a:moveTo>
                <a:cubicBezTo>
                  <a:pt x="2694795" y="609364"/>
                  <a:pt x="2678134" y="644245"/>
                  <a:pt x="2644857" y="670725"/>
                </a:cubicBezTo>
                <a:cubicBezTo>
                  <a:pt x="2611580" y="697205"/>
                  <a:pt x="2566456" y="710468"/>
                  <a:pt x="2509579" y="710468"/>
                </a:cubicBezTo>
                <a:cubicBezTo>
                  <a:pt x="2491124" y="710468"/>
                  <a:pt x="2470166" y="708061"/>
                  <a:pt x="2446707" y="703199"/>
                </a:cubicBezTo>
                <a:cubicBezTo>
                  <a:pt x="2423249" y="698338"/>
                  <a:pt x="2403660" y="692296"/>
                  <a:pt x="2387895" y="685027"/>
                </a:cubicBezTo>
                <a:lnTo>
                  <a:pt x="2387895" y="584678"/>
                </a:lnTo>
                <a:cubicBezTo>
                  <a:pt x="2407247" y="598602"/>
                  <a:pt x="2428441" y="609364"/>
                  <a:pt x="2451475" y="616916"/>
                </a:cubicBezTo>
                <a:cubicBezTo>
                  <a:pt x="2474462" y="624468"/>
                  <a:pt x="2495230" y="628244"/>
                  <a:pt x="2513685" y="628244"/>
                </a:cubicBezTo>
                <a:cubicBezTo>
                  <a:pt x="2563907" y="628244"/>
                  <a:pt x="2589066" y="611583"/>
                  <a:pt x="2589066" y="578306"/>
                </a:cubicBezTo>
                <a:cubicBezTo>
                  <a:pt x="2589066" y="566506"/>
                  <a:pt x="2586564" y="557065"/>
                  <a:pt x="2581560" y="549938"/>
                </a:cubicBezTo>
                <a:cubicBezTo>
                  <a:pt x="2576557" y="542811"/>
                  <a:pt x="2567920" y="535731"/>
                  <a:pt x="2555694" y="528603"/>
                </a:cubicBezTo>
                <a:cubicBezTo>
                  <a:pt x="2543422" y="521476"/>
                  <a:pt x="2524447" y="512649"/>
                  <a:pt x="2498723" y="502029"/>
                </a:cubicBezTo>
                <a:cubicBezTo>
                  <a:pt x="2468467" y="489002"/>
                  <a:pt x="2446000" y="476446"/>
                  <a:pt x="2431320" y="464363"/>
                </a:cubicBezTo>
                <a:cubicBezTo>
                  <a:pt x="2416640" y="452279"/>
                  <a:pt x="2405737" y="438025"/>
                  <a:pt x="2398610" y="421693"/>
                </a:cubicBezTo>
                <a:cubicBezTo>
                  <a:pt x="2391482" y="405362"/>
                  <a:pt x="2387942" y="386292"/>
                  <a:pt x="2387942" y="364486"/>
                </a:cubicBezTo>
                <a:cubicBezTo>
                  <a:pt x="2387942" y="322713"/>
                  <a:pt x="2404415" y="288681"/>
                  <a:pt x="2437409" y="262343"/>
                </a:cubicBezTo>
                <a:cubicBezTo>
                  <a:pt x="2470402" y="236005"/>
                  <a:pt x="2513072" y="222836"/>
                  <a:pt x="2565465" y="222836"/>
                </a:cubicBezTo>
                <a:cubicBezTo>
                  <a:pt x="2581513" y="222836"/>
                  <a:pt x="2599733" y="224724"/>
                  <a:pt x="2620171" y="228500"/>
                </a:cubicBezTo>
                <a:cubicBezTo>
                  <a:pt x="2640609" y="232276"/>
                  <a:pt x="2657176" y="236901"/>
                  <a:pt x="2669873" y="242330"/>
                </a:cubicBezTo>
                <a:lnTo>
                  <a:pt x="2669873" y="337203"/>
                </a:lnTo>
                <a:cubicBezTo>
                  <a:pt x="2655666" y="327527"/>
                  <a:pt x="2638862" y="319739"/>
                  <a:pt x="2619463" y="313839"/>
                </a:cubicBezTo>
                <a:cubicBezTo>
                  <a:pt x="2600110" y="307939"/>
                  <a:pt x="2580853" y="304965"/>
                  <a:pt x="2561783" y="304965"/>
                </a:cubicBezTo>
                <a:cubicBezTo>
                  <a:pt x="2540921" y="304965"/>
                  <a:pt x="2524400" y="309638"/>
                  <a:pt x="2512317" y="319031"/>
                </a:cubicBezTo>
                <a:cubicBezTo>
                  <a:pt x="2500186" y="328424"/>
                  <a:pt x="2494145" y="340366"/>
                  <a:pt x="2494145" y="354904"/>
                </a:cubicBezTo>
                <a:cubicBezTo>
                  <a:pt x="2494145" y="371235"/>
                  <a:pt x="2498912" y="384027"/>
                  <a:pt x="2508446" y="393278"/>
                </a:cubicBezTo>
                <a:cubicBezTo>
                  <a:pt x="2517981" y="402530"/>
                  <a:pt x="2540449" y="414235"/>
                  <a:pt x="2575849" y="428443"/>
                </a:cubicBezTo>
                <a:cubicBezTo>
                  <a:pt x="2619416" y="446002"/>
                  <a:pt x="2650144" y="465543"/>
                  <a:pt x="2668033" y="487019"/>
                </a:cubicBezTo>
                <a:cubicBezTo>
                  <a:pt x="2685875" y="508496"/>
                  <a:pt x="2694843" y="534834"/>
                  <a:pt x="2694843" y="566034"/>
                </a:cubicBezTo>
                <a:close/>
                <a:moveTo>
                  <a:pt x="3230762" y="462097"/>
                </a:moveTo>
                <a:cubicBezTo>
                  <a:pt x="3230762" y="537477"/>
                  <a:pt x="3208955" y="597705"/>
                  <a:pt x="3165389" y="642782"/>
                </a:cubicBezTo>
                <a:cubicBezTo>
                  <a:pt x="3121822" y="687906"/>
                  <a:pt x="3062633" y="710421"/>
                  <a:pt x="2987866" y="710421"/>
                </a:cubicBezTo>
                <a:cubicBezTo>
                  <a:pt x="2916121" y="710421"/>
                  <a:pt x="2859008" y="688992"/>
                  <a:pt x="2816480" y="646181"/>
                </a:cubicBezTo>
                <a:cubicBezTo>
                  <a:pt x="2773951" y="603369"/>
                  <a:pt x="2752711" y="545312"/>
                  <a:pt x="2752711" y="472056"/>
                </a:cubicBezTo>
                <a:cubicBezTo>
                  <a:pt x="2752711" y="394883"/>
                  <a:pt x="2774518" y="334041"/>
                  <a:pt x="2818085" y="289531"/>
                </a:cubicBezTo>
                <a:cubicBezTo>
                  <a:pt x="2861651" y="245020"/>
                  <a:pt x="2922068" y="222788"/>
                  <a:pt x="2999241" y="222788"/>
                </a:cubicBezTo>
                <a:cubicBezTo>
                  <a:pt x="3071884" y="222788"/>
                  <a:pt x="3128619" y="244076"/>
                  <a:pt x="3169495" y="286557"/>
                </a:cubicBezTo>
                <a:cubicBezTo>
                  <a:pt x="3210371" y="329085"/>
                  <a:pt x="3230809" y="387567"/>
                  <a:pt x="3230809" y="462050"/>
                </a:cubicBezTo>
                <a:close/>
                <a:moveTo>
                  <a:pt x="3121775" y="465732"/>
                </a:moveTo>
                <a:cubicBezTo>
                  <a:pt x="3121775" y="414283"/>
                  <a:pt x="3110353" y="375247"/>
                  <a:pt x="3087507" y="348579"/>
                </a:cubicBezTo>
                <a:cubicBezTo>
                  <a:pt x="3064662" y="321958"/>
                  <a:pt x="3033273" y="308647"/>
                  <a:pt x="2993294" y="308647"/>
                </a:cubicBezTo>
                <a:cubicBezTo>
                  <a:pt x="2953315" y="308647"/>
                  <a:pt x="2919897" y="322571"/>
                  <a:pt x="2896579" y="350420"/>
                </a:cubicBezTo>
                <a:cubicBezTo>
                  <a:pt x="2873262" y="378268"/>
                  <a:pt x="2861604" y="417634"/>
                  <a:pt x="2861604" y="468469"/>
                </a:cubicBezTo>
                <a:cubicBezTo>
                  <a:pt x="2861604" y="517794"/>
                  <a:pt x="2873262" y="556169"/>
                  <a:pt x="2896579" y="583545"/>
                </a:cubicBezTo>
                <a:cubicBezTo>
                  <a:pt x="2919897" y="610922"/>
                  <a:pt x="2952418" y="624657"/>
                  <a:pt x="2994191" y="624657"/>
                </a:cubicBezTo>
                <a:cubicBezTo>
                  <a:pt x="3035964" y="624657"/>
                  <a:pt x="3068060" y="611205"/>
                  <a:pt x="3089537" y="584253"/>
                </a:cubicBezTo>
                <a:cubicBezTo>
                  <a:pt x="3111013" y="557301"/>
                  <a:pt x="3121775" y="517794"/>
                  <a:pt x="3121775" y="465732"/>
                </a:cubicBezTo>
                <a:close/>
                <a:moveTo>
                  <a:pt x="3568296" y="96620"/>
                </a:moveTo>
                <a:cubicBezTo>
                  <a:pt x="3551351" y="89068"/>
                  <a:pt x="3534689" y="85292"/>
                  <a:pt x="3518357" y="85292"/>
                </a:cubicBezTo>
                <a:cubicBezTo>
                  <a:pt x="3495371" y="85292"/>
                  <a:pt x="3477481" y="92655"/>
                  <a:pt x="3464784" y="107335"/>
                </a:cubicBezTo>
                <a:cubicBezTo>
                  <a:pt x="3452087" y="122014"/>
                  <a:pt x="3445715" y="143585"/>
                  <a:pt x="3445715" y="172047"/>
                </a:cubicBezTo>
                <a:lnTo>
                  <a:pt x="3445715" y="234258"/>
                </a:lnTo>
                <a:cubicBezTo>
                  <a:pt x="3445715" y="234258"/>
                  <a:pt x="3549699" y="234258"/>
                  <a:pt x="3549699" y="234258"/>
                </a:cubicBezTo>
                <a:lnTo>
                  <a:pt x="3549699" y="318701"/>
                </a:lnTo>
                <a:lnTo>
                  <a:pt x="3445715" y="318701"/>
                </a:lnTo>
                <a:cubicBezTo>
                  <a:pt x="3445715" y="318701"/>
                  <a:pt x="3445715" y="699187"/>
                  <a:pt x="3445715" y="699187"/>
                </a:cubicBezTo>
                <a:lnTo>
                  <a:pt x="3339466" y="699187"/>
                </a:lnTo>
                <a:lnTo>
                  <a:pt x="3339466" y="318701"/>
                </a:lnTo>
                <a:cubicBezTo>
                  <a:pt x="3339466" y="318701"/>
                  <a:pt x="3261396" y="318701"/>
                  <a:pt x="3261396" y="318701"/>
                </a:cubicBezTo>
                <a:lnTo>
                  <a:pt x="3261396" y="234258"/>
                </a:lnTo>
                <a:lnTo>
                  <a:pt x="3339466" y="234258"/>
                </a:lnTo>
                <a:cubicBezTo>
                  <a:pt x="3339466" y="234258"/>
                  <a:pt x="3339466" y="166147"/>
                  <a:pt x="3339466" y="166147"/>
                </a:cubicBezTo>
                <a:cubicBezTo>
                  <a:pt x="3339466" y="133767"/>
                  <a:pt x="3346499" y="104928"/>
                  <a:pt x="3360565" y="79675"/>
                </a:cubicBezTo>
                <a:cubicBezTo>
                  <a:pt x="3374631" y="54423"/>
                  <a:pt x="3394455" y="34787"/>
                  <a:pt x="3420038" y="20863"/>
                </a:cubicBezTo>
                <a:cubicBezTo>
                  <a:pt x="3445621" y="6938"/>
                  <a:pt x="3474602" y="0"/>
                  <a:pt x="3506982" y="0"/>
                </a:cubicBezTo>
                <a:cubicBezTo>
                  <a:pt x="3532706" y="0"/>
                  <a:pt x="3553144" y="2738"/>
                  <a:pt x="3568296" y="8166"/>
                </a:cubicBezTo>
                <a:lnTo>
                  <a:pt x="3568296" y="96715"/>
                </a:lnTo>
                <a:close/>
                <a:moveTo>
                  <a:pt x="3828609" y="694562"/>
                </a:moveTo>
                <a:cubicBezTo>
                  <a:pt x="3822237" y="698196"/>
                  <a:pt x="3810956" y="701736"/>
                  <a:pt x="3794766" y="705229"/>
                </a:cubicBezTo>
                <a:cubicBezTo>
                  <a:pt x="3778576" y="708722"/>
                  <a:pt x="3762905" y="710468"/>
                  <a:pt x="3747754" y="710468"/>
                </a:cubicBezTo>
                <a:cubicBezTo>
                  <a:pt x="3656656" y="710468"/>
                  <a:pt x="3611107" y="661427"/>
                  <a:pt x="3611107" y="563343"/>
                </a:cubicBezTo>
                <a:lnTo>
                  <a:pt x="3611107" y="318606"/>
                </a:lnTo>
                <a:cubicBezTo>
                  <a:pt x="3611107" y="318606"/>
                  <a:pt x="3533934" y="318606"/>
                  <a:pt x="3533934" y="318606"/>
                </a:cubicBezTo>
                <a:lnTo>
                  <a:pt x="3533934" y="234164"/>
                </a:lnTo>
                <a:lnTo>
                  <a:pt x="3611107" y="234164"/>
                </a:lnTo>
                <a:cubicBezTo>
                  <a:pt x="3611107" y="234164"/>
                  <a:pt x="3611107" y="127018"/>
                  <a:pt x="3611107" y="127018"/>
                </a:cubicBezTo>
                <a:lnTo>
                  <a:pt x="3716460" y="94779"/>
                </a:lnTo>
                <a:lnTo>
                  <a:pt x="3716460" y="234164"/>
                </a:lnTo>
                <a:cubicBezTo>
                  <a:pt x="3716460" y="234164"/>
                  <a:pt x="3828609" y="234164"/>
                  <a:pt x="3828609" y="234164"/>
                </a:cubicBezTo>
                <a:lnTo>
                  <a:pt x="3828609" y="318606"/>
                </a:lnTo>
                <a:lnTo>
                  <a:pt x="3716460" y="318606"/>
                </a:lnTo>
                <a:cubicBezTo>
                  <a:pt x="3716460" y="318606"/>
                  <a:pt x="3716460" y="543802"/>
                  <a:pt x="3716460" y="543802"/>
                </a:cubicBezTo>
                <a:cubicBezTo>
                  <a:pt x="3716460" y="573161"/>
                  <a:pt x="3721746" y="593977"/>
                  <a:pt x="3732366" y="606249"/>
                </a:cubicBezTo>
                <a:cubicBezTo>
                  <a:pt x="3742939" y="618521"/>
                  <a:pt x="3759601" y="624657"/>
                  <a:pt x="3782305" y="624657"/>
                </a:cubicBezTo>
                <a:cubicBezTo>
                  <a:pt x="3788347" y="624657"/>
                  <a:pt x="3795993" y="623383"/>
                  <a:pt x="3805245" y="620787"/>
                </a:cubicBezTo>
                <a:cubicBezTo>
                  <a:pt x="3814496" y="618238"/>
                  <a:pt x="3822284" y="614792"/>
                  <a:pt x="3828609" y="610591"/>
                </a:cubicBezTo>
                <a:lnTo>
                  <a:pt x="3828609" y="694562"/>
                </a:lnTo>
                <a:close/>
                <a:moveTo>
                  <a:pt x="494855" y="1526478"/>
                </a:moveTo>
                <a:lnTo>
                  <a:pt x="435381" y="1362124"/>
                </a:lnTo>
                <a:lnTo>
                  <a:pt x="174785" y="1362124"/>
                </a:lnTo>
                <a:cubicBezTo>
                  <a:pt x="174785" y="1362124"/>
                  <a:pt x="118050" y="1526478"/>
                  <a:pt x="118050" y="1526478"/>
                </a:cubicBezTo>
                <a:lnTo>
                  <a:pt x="0" y="1526478"/>
                </a:lnTo>
                <a:cubicBezTo>
                  <a:pt x="0" y="1526478"/>
                  <a:pt x="246530" y="875436"/>
                  <a:pt x="246530" y="875436"/>
                </a:cubicBezTo>
                <a:lnTo>
                  <a:pt x="366374" y="875436"/>
                </a:lnTo>
                <a:cubicBezTo>
                  <a:pt x="366374" y="875436"/>
                  <a:pt x="613801" y="1526478"/>
                  <a:pt x="613801" y="1526478"/>
                </a:cubicBezTo>
                <a:lnTo>
                  <a:pt x="494855" y="1526478"/>
                </a:lnTo>
                <a:close/>
                <a:moveTo>
                  <a:pt x="306004" y="973047"/>
                </a:moveTo>
                <a:lnTo>
                  <a:pt x="303266" y="973047"/>
                </a:lnTo>
                <a:cubicBezTo>
                  <a:pt x="301142" y="991220"/>
                  <a:pt x="297979" y="1006796"/>
                  <a:pt x="293731" y="1019823"/>
                </a:cubicBezTo>
                <a:lnTo>
                  <a:pt x="204758" y="1270885"/>
                </a:lnTo>
                <a:lnTo>
                  <a:pt x="404512" y="1270885"/>
                </a:lnTo>
                <a:cubicBezTo>
                  <a:pt x="404512" y="1270885"/>
                  <a:pt x="315066" y="1019823"/>
                  <a:pt x="315066" y="1019823"/>
                </a:cubicBezTo>
                <a:cubicBezTo>
                  <a:pt x="312045" y="1011941"/>
                  <a:pt x="309025" y="996364"/>
                  <a:pt x="306004" y="973047"/>
                </a:cubicBezTo>
                <a:close/>
                <a:moveTo>
                  <a:pt x="690786" y="1526478"/>
                </a:moveTo>
                <a:lnTo>
                  <a:pt x="690786" y="875436"/>
                </a:lnTo>
                <a:lnTo>
                  <a:pt x="798829" y="875436"/>
                </a:lnTo>
                <a:lnTo>
                  <a:pt x="798829" y="1526478"/>
                </a:lnTo>
                <a:lnTo>
                  <a:pt x="690786" y="1526478"/>
                </a:lnTo>
                <a:close/>
                <a:moveTo>
                  <a:pt x="1389973" y="968469"/>
                </a:moveTo>
                <a:lnTo>
                  <a:pt x="1389973" y="1526478"/>
                </a:lnTo>
                <a:lnTo>
                  <a:pt x="1280986" y="1526478"/>
                </a:lnTo>
                <a:lnTo>
                  <a:pt x="1280986" y="968469"/>
                </a:lnTo>
                <a:cubicBezTo>
                  <a:pt x="1280986" y="968469"/>
                  <a:pt x="1094401" y="968469"/>
                  <a:pt x="1094401" y="968469"/>
                </a:cubicBezTo>
                <a:lnTo>
                  <a:pt x="1094401" y="875388"/>
                </a:lnTo>
                <a:lnTo>
                  <a:pt x="1577030" y="875388"/>
                </a:lnTo>
                <a:lnTo>
                  <a:pt x="1577030" y="968469"/>
                </a:lnTo>
                <a:lnTo>
                  <a:pt x="1389973" y="968469"/>
                </a:lnTo>
                <a:close/>
                <a:moveTo>
                  <a:pt x="1967288" y="1289482"/>
                </a:moveTo>
                <a:cubicBezTo>
                  <a:pt x="1967288" y="1364862"/>
                  <a:pt x="1945481" y="1425090"/>
                  <a:pt x="1901914" y="1470167"/>
                </a:cubicBezTo>
                <a:cubicBezTo>
                  <a:pt x="1858348" y="1515292"/>
                  <a:pt x="1799158" y="1537806"/>
                  <a:pt x="1724392" y="1537806"/>
                </a:cubicBezTo>
                <a:cubicBezTo>
                  <a:pt x="1652646" y="1537806"/>
                  <a:pt x="1595533" y="1516377"/>
                  <a:pt x="1553005" y="1473566"/>
                </a:cubicBezTo>
                <a:cubicBezTo>
                  <a:pt x="1510477" y="1430755"/>
                  <a:pt x="1489237" y="1372698"/>
                  <a:pt x="1489237" y="1299442"/>
                </a:cubicBezTo>
                <a:cubicBezTo>
                  <a:pt x="1489237" y="1222268"/>
                  <a:pt x="1511043" y="1161426"/>
                  <a:pt x="1554610" y="1116916"/>
                </a:cubicBezTo>
                <a:cubicBezTo>
                  <a:pt x="1598176" y="1072405"/>
                  <a:pt x="1658594" y="1050174"/>
                  <a:pt x="1735767" y="1050174"/>
                </a:cubicBezTo>
                <a:cubicBezTo>
                  <a:pt x="1808409" y="1050174"/>
                  <a:pt x="1865145" y="1071461"/>
                  <a:pt x="1906021" y="1113942"/>
                </a:cubicBezTo>
                <a:cubicBezTo>
                  <a:pt x="1946897" y="1156470"/>
                  <a:pt x="1967335" y="1214952"/>
                  <a:pt x="1967335" y="1289435"/>
                </a:cubicBezTo>
                <a:close/>
                <a:moveTo>
                  <a:pt x="1858301" y="1293117"/>
                </a:moveTo>
                <a:cubicBezTo>
                  <a:pt x="1858301" y="1241668"/>
                  <a:pt x="1846878" y="1202632"/>
                  <a:pt x="1824033" y="1175964"/>
                </a:cubicBezTo>
                <a:cubicBezTo>
                  <a:pt x="1801188" y="1149343"/>
                  <a:pt x="1769799" y="1136032"/>
                  <a:pt x="1729820" y="1136032"/>
                </a:cubicBezTo>
                <a:cubicBezTo>
                  <a:pt x="1689841" y="1136032"/>
                  <a:pt x="1656422" y="1149956"/>
                  <a:pt x="1633105" y="1177805"/>
                </a:cubicBezTo>
                <a:cubicBezTo>
                  <a:pt x="1609788" y="1205653"/>
                  <a:pt x="1598129" y="1245019"/>
                  <a:pt x="1598129" y="1295854"/>
                </a:cubicBezTo>
                <a:cubicBezTo>
                  <a:pt x="1598129" y="1345179"/>
                  <a:pt x="1609788" y="1383554"/>
                  <a:pt x="1633105" y="1410930"/>
                </a:cubicBezTo>
                <a:cubicBezTo>
                  <a:pt x="1656422" y="1438307"/>
                  <a:pt x="1688944" y="1452042"/>
                  <a:pt x="1730717" y="1452042"/>
                </a:cubicBezTo>
                <a:cubicBezTo>
                  <a:pt x="1772489" y="1452042"/>
                  <a:pt x="1804586" y="1438590"/>
                  <a:pt x="1826062" y="1411638"/>
                </a:cubicBezTo>
                <a:cubicBezTo>
                  <a:pt x="1847539" y="1384686"/>
                  <a:pt x="1858301" y="1345179"/>
                  <a:pt x="1858301" y="1293117"/>
                </a:cubicBezTo>
                <a:close/>
                <a:moveTo>
                  <a:pt x="2363398" y="1526478"/>
                </a:moveTo>
                <a:lnTo>
                  <a:pt x="2363398" y="1456574"/>
                </a:lnTo>
                <a:cubicBezTo>
                  <a:pt x="2363398" y="1456574"/>
                  <a:pt x="2361604" y="1456574"/>
                  <a:pt x="2361604" y="1456574"/>
                </a:cubicBezTo>
                <a:cubicBezTo>
                  <a:pt x="2347397" y="1481684"/>
                  <a:pt x="2328091" y="1501509"/>
                  <a:pt x="2303736" y="1516047"/>
                </a:cubicBezTo>
                <a:cubicBezTo>
                  <a:pt x="2279380" y="1530585"/>
                  <a:pt x="2251909" y="1537854"/>
                  <a:pt x="2221323" y="1537854"/>
                </a:cubicBezTo>
                <a:cubicBezTo>
                  <a:pt x="2167136" y="1537854"/>
                  <a:pt x="2125836" y="1521664"/>
                  <a:pt x="2097374" y="1489284"/>
                </a:cubicBezTo>
                <a:cubicBezTo>
                  <a:pt x="2068911" y="1456904"/>
                  <a:pt x="2054704" y="1408334"/>
                  <a:pt x="2054704" y="1343527"/>
                </a:cubicBezTo>
                <a:lnTo>
                  <a:pt x="2054704" y="1061596"/>
                </a:lnTo>
                <a:lnTo>
                  <a:pt x="2160953" y="1061596"/>
                </a:lnTo>
                <a:lnTo>
                  <a:pt x="2160953" y="1330358"/>
                </a:lnTo>
                <a:cubicBezTo>
                  <a:pt x="2160953" y="1411497"/>
                  <a:pt x="2193191" y="1452042"/>
                  <a:pt x="2257668" y="1452042"/>
                </a:cubicBezTo>
                <a:cubicBezTo>
                  <a:pt x="2289434" y="1452042"/>
                  <a:pt x="2315017" y="1440856"/>
                  <a:pt x="2334416" y="1418435"/>
                </a:cubicBezTo>
                <a:cubicBezTo>
                  <a:pt x="2353769" y="1396062"/>
                  <a:pt x="2363492" y="1366656"/>
                  <a:pt x="2363492" y="1330358"/>
                </a:cubicBezTo>
                <a:lnTo>
                  <a:pt x="2363492" y="1061596"/>
                </a:lnTo>
                <a:lnTo>
                  <a:pt x="2469270" y="1061596"/>
                </a:lnTo>
                <a:lnTo>
                  <a:pt x="2469270" y="1526525"/>
                </a:lnTo>
                <a:lnTo>
                  <a:pt x="2363492" y="1526525"/>
                </a:lnTo>
                <a:close/>
                <a:moveTo>
                  <a:pt x="2869392" y="1163739"/>
                </a:moveTo>
                <a:cubicBezTo>
                  <a:pt x="2863964" y="1159821"/>
                  <a:pt x="2854995" y="1156187"/>
                  <a:pt x="2842582" y="1152836"/>
                </a:cubicBezTo>
                <a:cubicBezTo>
                  <a:pt x="2830168" y="1149531"/>
                  <a:pt x="2818840" y="1147832"/>
                  <a:pt x="2808550" y="1147832"/>
                </a:cubicBezTo>
                <a:cubicBezTo>
                  <a:pt x="2777964" y="1147832"/>
                  <a:pt x="2753325" y="1160860"/>
                  <a:pt x="2734539" y="1186867"/>
                </a:cubicBezTo>
                <a:cubicBezTo>
                  <a:pt x="2715753" y="1212922"/>
                  <a:pt x="2706407" y="1246813"/>
                  <a:pt x="2706407" y="1288585"/>
                </a:cubicBezTo>
                <a:lnTo>
                  <a:pt x="2706407" y="1526478"/>
                </a:lnTo>
                <a:lnTo>
                  <a:pt x="2601527" y="1526478"/>
                </a:lnTo>
                <a:lnTo>
                  <a:pt x="2601527" y="1061549"/>
                </a:lnTo>
                <a:lnTo>
                  <a:pt x="2706407" y="1061549"/>
                </a:lnTo>
                <a:lnTo>
                  <a:pt x="2706407" y="1151891"/>
                </a:lnTo>
                <a:cubicBezTo>
                  <a:pt x="2706407" y="1151891"/>
                  <a:pt x="2708201" y="1151891"/>
                  <a:pt x="2708201" y="1151891"/>
                </a:cubicBezTo>
                <a:cubicBezTo>
                  <a:pt x="2718490" y="1120739"/>
                  <a:pt x="2734067" y="1096525"/>
                  <a:pt x="2754977" y="1079249"/>
                </a:cubicBezTo>
                <a:cubicBezTo>
                  <a:pt x="2775887" y="1061974"/>
                  <a:pt x="2799912" y="1053383"/>
                  <a:pt x="2827147" y="1053383"/>
                </a:cubicBezTo>
                <a:cubicBezTo>
                  <a:pt x="2845319" y="1053383"/>
                  <a:pt x="2859385" y="1055507"/>
                  <a:pt x="2869392" y="1059755"/>
                </a:cubicBezTo>
                <a:lnTo>
                  <a:pt x="2869392" y="1163739"/>
                </a:lnTo>
                <a:close/>
              </a:path>
            </a:pathLst>
          </a:custGeom>
          <a:gradFill>
            <a:gsLst>
              <a:gs pos="15000">
                <a:srgbClr val="7F62AA"/>
              </a:gs>
              <a:gs pos="43000">
                <a:srgbClr val="67508E"/>
              </a:gs>
              <a:gs pos="79000">
                <a:srgbClr val="4F3D72"/>
              </a:gs>
              <a:gs pos="100000">
                <a:srgbClr val="463768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0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gradFill>
          <a:gsLst>
            <a:gs pos="0">
              <a:srgbClr val="E8E2F1"/>
            </a:gs>
            <a:gs pos="100000">
              <a:srgbClr val="CDD3EB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paper&#10;&#10;Description automatically generated with medium confidence">
            <a:extLst>
              <a:ext uri="{FF2B5EF4-FFF2-40B4-BE49-F238E27FC236}">
                <a16:creationId xmlns:a16="http://schemas.microsoft.com/office/drawing/2014/main" id="{C10FC1FE-00C2-1219-C580-58C124ED0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1719346"/>
            <a:ext cx="4176986" cy="123110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gradFill>
                  <a:gsLst>
                    <a:gs pos="15000">
                      <a:srgbClr val="7F62AA"/>
                    </a:gs>
                    <a:gs pos="43000">
                      <a:srgbClr val="67508E"/>
                    </a:gs>
                    <a:gs pos="79000">
                      <a:srgbClr val="4F3D72"/>
                    </a:gs>
                    <a:gs pos="100000">
                      <a:srgbClr val="463768"/>
                    </a:gs>
                  </a:gsLst>
                  <a:lin ang="0" scaled="1"/>
                </a:gra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379076"/>
            <a:ext cx="4176986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D16811F2-708E-E594-A7AE-4F974BD95C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732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059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28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5" Type="http://schemas.openxmlformats.org/officeDocument/2006/relationships/slideLayout" Target="../slideLayouts/slideLayout19.xml"/><Relationship Id="rId61" Type="http://schemas.openxmlformats.org/officeDocument/2006/relationships/slideLayout" Target="../slideLayouts/slideLayout75.xml"/><Relationship Id="rId82" Type="http://schemas.openxmlformats.org/officeDocument/2006/relationships/image" Target="../media/image19.svg"/><Relationship Id="rId1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image" Target="../media/image18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9" Type="http://schemas.openxmlformats.org/officeDocument/2006/relationships/slideLayout" Target="../slideLayouts/slideLayout132.xml"/><Relationship Id="rId21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27.xml"/><Relationship Id="rId42" Type="http://schemas.openxmlformats.org/officeDocument/2006/relationships/slideLayout" Target="../slideLayouts/slideLayout135.xml"/><Relationship Id="rId47" Type="http://schemas.openxmlformats.org/officeDocument/2006/relationships/slideLayout" Target="../slideLayouts/slideLayout140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37" Type="http://schemas.openxmlformats.org/officeDocument/2006/relationships/slideLayout" Target="../slideLayouts/slideLayout130.xml"/><Relationship Id="rId40" Type="http://schemas.openxmlformats.org/officeDocument/2006/relationships/slideLayout" Target="../slideLayouts/slideLayout133.xml"/><Relationship Id="rId45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36" Type="http://schemas.openxmlformats.org/officeDocument/2006/relationships/slideLayout" Target="../slideLayouts/slideLayout129.xml"/><Relationship Id="rId49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24.xml"/><Relationship Id="rId44" Type="http://schemas.openxmlformats.org/officeDocument/2006/relationships/slideLayout" Target="../slideLayouts/slideLayout137.xml"/><Relationship Id="rId52" Type="http://schemas.openxmlformats.org/officeDocument/2006/relationships/image" Target="../media/image19.svg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Relationship Id="rId35" Type="http://schemas.openxmlformats.org/officeDocument/2006/relationships/slideLayout" Target="../slideLayouts/slideLayout128.xml"/><Relationship Id="rId43" Type="http://schemas.openxmlformats.org/officeDocument/2006/relationships/slideLayout" Target="../slideLayouts/slideLayout136.xml"/><Relationship Id="rId48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01.xml"/><Relationship Id="rId51" Type="http://schemas.openxmlformats.org/officeDocument/2006/relationships/image" Target="../media/image18.png"/><Relationship Id="rId3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38" Type="http://schemas.openxmlformats.org/officeDocument/2006/relationships/slideLayout" Target="../slideLayouts/slideLayout131.xml"/><Relationship Id="rId4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13.xml"/><Relationship Id="rId41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4120088" y="6519446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54353FE-933D-A564-79FE-5B4C216C8112}"/>
              </a:ext>
            </a:extLst>
          </p:cNvPr>
          <p:cNvSpPr/>
          <p:nvPr userDrawn="1"/>
        </p:nvSpPr>
        <p:spPr>
          <a:xfrm>
            <a:off x="11995638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13D5D04-A0BD-1A49-7E09-1041E0A43B59}"/>
              </a:ext>
            </a:extLst>
          </p:cNvPr>
          <p:cNvSpPr/>
          <p:nvPr userDrawn="1"/>
        </p:nvSpPr>
        <p:spPr>
          <a:xfrm rot="10800000">
            <a:off x="-205101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6" r:id="rId3"/>
    <p:sldLayoutId id="2147483677" r:id="rId4"/>
    <p:sldLayoutId id="2147483652" r:id="rId5"/>
    <p:sldLayoutId id="2147483672" r:id="rId6"/>
    <p:sldLayoutId id="2147483653" r:id="rId7"/>
    <p:sldLayoutId id="2147483654" r:id="rId8"/>
    <p:sldLayoutId id="2147483673" r:id="rId9"/>
    <p:sldLayoutId id="2147483674" r:id="rId10"/>
    <p:sldLayoutId id="2147483675" r:id="rId11"/>
    <p:sldLayoutId id="2147483676" r:id="rId12"/>
    <p:sldLayoutId id="2147483655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  <p:sldLayoutId id="2147483720" r:id="rId38"/>
    <p:sldLayoutId id="2147483721" r:id="rId39"/>
    <p:sldLayoutId id="2147483722" r:id="rId40"/>
    <p:sldLayoutId id="2147483723" r:id="rId41"/>
    <p:sldLayoutId id="2147483724" r:id="rId42"/>
    <p:sldLayoutId id="2147483725" r:id="rId43"/>
    <p:sldLayoutId id="2147483726" r:id="rId44"/>
    <p:sldLayoutId id="2147483727" r:id="rId45"/>
    <p:sldLayoutId id="2147483728" r:id="rId46"/>
    <p:sldLayoutId id="2147483729" r:id="rId47"/>
    <p:sldLayoutId id="2147483730" r:id="rId48"/>
    <p:sldLayoutId id="2147483731" r:id="rId49"/>
    <p:sldLayoutId id="2147483732" r:id="rId50"/>
    <p:sldLayoutId id="2147483733" r:id="rId51"/>
    <p:sldLayoutId id="2147483734" r:id="rId52"/>
    <p:sldLayoutId id="2147483735" r:id="rId53"/>
    <p:sldLayoutId id="2147483736" r:id="rId54"/>
    <p:sldLayoutId id="2147483737" r:id="rId55"/>
    <p:sldLayoutId id="2147483738" r:id="rId56"/>
    <p:sldLayoutId id="2147483739" r:id="rId57"/>
    <p:sldLayoutId id="2147483740" r:id="rId58"/>
    <p:sldLayoutId id="2147483741" r:id="rId59"/>
    <p:sldLayoutId id="2147483742" r:id="rId60"/>
    <p:sldLayoutId id="2147483743" r:id="rId61"/>
    <p:sldLayoutId id="2147483744" r:id="rId62"/>
    <p:sldLayoutId id="2147483745" r:id="rId63"/>
    <p:sldLayoutId id="2147483746" r:id="rId64"/>
    <p:sldLayoutId id="2147483747" r:id="rId65"/>
    <p:sldLayoutId id="2147483748" r:id="rId66"/>
    <p:sldLayoutId id="2147483749" r:id="rId67"/>
    <p:sldLayoutId id="2147483750" r:id="rId68"/>
    <p:sldLayoutId id="2147483751" r:id="rId69"/>
    <p:sldLayoutId id="2147483752" r:id="rId70"/>
    <p:sldLayoutId id="2147483753" r:id="rId71"/>
    <p:sldLayoutId id="2147483754" r:id="rId72"/>
    <p:sldLayoutId id="2147483755" r:id="rId73"/>
    <p:sldLayoutId id="2147483756" r:id="rId74"/>
    <p:sldLayoutId id="2147483757" r:id="rId75"/>
    <p:sldLayoutId id="2147483758" r:id="rId76"/>
    <p:sldLayoutId id="2147483759" r:id="rId77"/>
    <p:sldLayoutId id="2147483760" r:id="rId78"/>
    <p:sldLayoutId id="2147483761" r:id="rId7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90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805" r:id="rId43"/>
    <p:sldLayoutId id="2147483806" r:id="rId44"/>
    <p:sldLayoutId id="2147483807" r:id="rId45"/>
    <p:sldLayoutId id="2147483808" r:id="rId46"/>
    <p:sldLayoutId id="2147483809" r:id="rId47"/>
    <p:sldLayoutId id="2147483810" r:id="rId48"/>
    <p:sldLayoutId id="2147483811" r:id="rId49"/>
  </p:sldLayoutIdLst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11" Type="http://schemas.openxmlformats.org/officeDocument/2006/relationships/image" Target="../media/image7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RAG</a:t>
            </a:r>
            <a:br>
              <a:rPr lang="en-US" sz="4800" dirty="0">
                <a:latin typeface="+mn-lt"/>
              </a:rPr>
            </a:br>
            <a:r>
              <a:rPr lang="en-US" sz="3800" dirty="0">
                <a:latin typeface="+mn-lt"/>
              </a:rPr>
              <a:t>Retrieval Augmented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2" y="74362"/>
            <a:ext cx="10515600" cy="1030042"/>
          </a:xfrm>
        </p:spPr>
        <p:txBody>
          <a:bodyPr/>
          <a:lstStyle/>
          <a:p>
            <a:pPr algn="ctr"/>
            <a:r>
              <a:rPr lang="es-ES"/>
              <a:t>¡Gracias sponsors!</a:t>
            </a:r>
            <a:endParaRPr lang="en-US"/>
          </a:p>
        </p:txBody>
      </p:sp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43855D65-5466-6695-CA23-99171BB5A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205" y="1705183"/>
            <a:ext cx="2696025" cy="1152805"/>
          </a:xfrm>
          <a:prstGeom prst="rect">
            <a:avLst/>
          </a:prstGeom>
        </p:spPr>
      </p:pic>
      <p:pic>
        <p:nvPicPr>
          <p:cNvPr id="14" name="Imagen 27" descr="Logotipo&#10;&#10;Descripción generada automáticamente">
            <a:extLst>
              <a:ext uri="{FF2B5EF4-FFF2-40B4-BE49-F238E27FC236}">
                <a16:creationId xmlns:a16="http://schemas.microsoft.com/office/drawing/2014/main" id="{FA088323-0A92-A623-5F09-C8687B025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12" y="5341998"/>
            <a:ext cx="1571416" cy="455077"/>
          </a:xfrm>
          <a:prstGeom prst="rect">
            <a:avLst/>
          </a:prstGeom>
        </p:spPr>
      </p:pic>
      <p:pic>
        <p:nvPicPr>
          <p:cNvPr id="15" name="Picture 2" descr="▷ Expertos en Bases de Datos para Empresas | Aleson ITC">
            <a:extLst>
              <a:ext uri="{FF2B5EF4-FFF2-40B4-BE49-F238E27FC236}">
                <a16:creationId xmlns:a16="http://schemas.microsoft.com/office/drawing/2014/main" id="{D9CC492C-9C10-9638-38E3-225A94D5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1" y="1834336"/>
            <a:ext cx="3245784" cy="105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our9s - Ingecom">
            <a:extLst>
              <a:ext uri="{FF2B5EF4-FFF2-40B4-BE49-F238E27FC236}">
                <a16:creationId xmlns:a16="http://schemas.microsoft.com/office/drawing/2014/main" id="{3E978095-0B29-68F3-D0B5-FC64D39A6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26" y="1705183"/>
            <a:ext cx="2990724" cy="109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Empleados, ubicación y antiguos alumnos de NamasData | LinkedIn">
            <a:extLst>
              <a:ext uri="{FF2B5EF4-FFF2-40B4-BE49-F238E27FC236}">
                <a16:creationId xmlns:a16="http://schemas.microsoft.com/office/drawing/2014/main" id="{60B09E83-34F0-57C3-FCD5-FDFBE1B46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94" y="5152817"/>
            <a:ext cx="833441" cy="83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V-Valley: a leader in the Advanced Solutions market - Esprinet">
            <a:extLst>
              <a:ext uri="{FF2B5EF4-FFF2-40B4-BE49-F238E27FC236}">
                <a16:creationId xmlns:a16="http://schemas.microsoft.com/office/drawing/2014/main" id="{BAB87AE4-91FB-C125-6C05-268566E62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49" y="3937193"/>
            <a:ext cx="2423988" cy="103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TD SYNNEX - Utimaco">
            <a:extLst>
              <a:ext uri="{FF2B5EF4-FFF2-40B4-BE49-F238E27FC236}">
                <a16:creationId xmlns:a16="http://schemas.microsoft.com/office/drawing/2014/main" id="{394BDD4D-101B-63C3-998B-3854F545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5" y="4013626"/>
            <a:ext cx="2322991" cy="92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7F1A388-4DC2-832F-A5DD-BAA5C79656A7}"/>
              </a:ext>
            </a:extLst>
          </p:cNvPr>
          <p:cNvSpPr/>
          <p:nvPr/>
        </p:nvSpPr>
        <p:spPr>
          <a:xfrm>
            <a:off x="326752" y="1427584"/>
            <a:ext cx="1869280" cy="351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/>
              <a:t>Platinum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B609F0-FD74-0D7F-37E1-14936C5DFA22}"/>
              </a:ext>
            </a:extLst>
          </p:cNvPr>
          <p:cNvSpPr/>
          <p:nvPr/>
        </p:nvSpPr>
        <p:spPr>
          <a:xfrm>
            <a:off x="326752" y="3397518"/>
            <a:ext cx="1869280" cy="351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Gold</a:t>
            </a:r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C0429AD-E003-7F2C-6CFA-2AF86ADE2D54}"/>
              </a:ext>
            </a:extLst>
          </p:cNvPr>
          <p:cNvSpPr/>
          <p:nvPr/>
        </p:nvSpPr>
        <p:spPr>
          <a:xfrm>
            <a:off x="326752" y="5341395"/>
            <a:ext cx="1869280" cy="351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Silver</a:t>
            </a:r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BF7829A-A398-D914-588A-F74CE24DF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87" y="4067929"/>
            <a:ext cx="1783001" cy="550160"/>
          </a:xfrm>
          <a:prstGeom prst="rect">
            <a:avLst/>
          </a:prstGeom>
        </p:spPr>
      </p:pic>
      <p:pic>
        <p:nvPicPr>
          <p:cNvPr id="7" name="Picture 6" descr="A red and black logo&#10;&#10;Description automatically generated">
            <a:extLst>
              <a:ext uri="{FF2B5EF4-FFF2-40B4-BE49-F238E27FC236}">
                <a16:creationId xmlns:a16="http://schemas.microsoft.com/office/drawing/2014/main" id="{034FAC16-04C9-976E-24FD-AF5FAFDA30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324" y="4067929"/>
            <a:ext cx="888697" cy="620162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C7B86017-C7F5-333A-D6BC-7E5B21FB7F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28" y="1755735"/>
            <a:ext cx="3800001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4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8B0E-38F9-E460-22B7-2DF3B32B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Bringing Private Knowledge to LLMs</a:t>
            </a:r>
          </a:p>
        </p:txBody>
      </p:sp>
      <p:sp>
        <p:nvSpPr>
          <p:cNvPr id="14" name="Rounded Rectangle 299">
            <a:extLst>
              <a:ext uri="{FF2B5EF4-FFF2-40B4-BE49-F238E27FC236}">
                <a16:creationId xmlns:a16="http://schemas.microsoft.com/office/drawing/2014/main" id="{7A26E01E-4716-D818-2DF0-A5AF04DA8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95492" y="1917610"/>
            <a:ext cx="3291840" cy="3931920"/>
          </a:xfrm>
          <a:prstGeom prst="roundRect">
            <a:avLst>
              <a:gd name="adj" fmla="val 2893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194560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Fine</a:t>
            </a:r>
            <a:br>
              <a:rPr kumimoji="0" lang="en-US" sz="2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tuning</a:t>
            </a:r>
          </a:p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Learn new skills</a:t>
            </a:r>
          </a:p>
        </p:txBody>
      </p:sp>
      <p:sp>
        <p:nvSpPr>
          <p:cNvPr id="15" name="Rounded Rectangle 300">
            <a:extLst>
              <a:ext uri="{FF2B5EF4-FFF2-40B4-BE49-F238E27FC236}">
                <a16:creationId xmlns:a16="http://schemas.microsoft.com/office/drawing/2014/main" id="{D32DA632-809A-99A0-454A-969BDE92A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56480" y="1917610"/>
            <a:ext cx="3291840" cy="3931920"/>
          </a:xfrm>
          <a:prstGeom prst="roundRect">
            <a:avLst>
              <a:gd name="adj" fmla="val 2707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194560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Retrieval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augmentation</a:t>
            </a:r>
          </a:p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Learn new facts</a:t>
            </a:r>
          </a:p>
        </p:txBody>
      </p:sp>
      <p:sp>
        <p:nvSpPr>
          <p:cNvPr id="17" name="Graphic 16">
            <a:extLst>
              <a:ext uri="{FF2B5EF4-FFF2-40B4-BE49-F238E27FC236}">
                <a16:creationId xmlns:a16="http://schemas.microsoft.com/office/drawing/2014/main" id="{19CFC3AB-820D-1C2F-E022-3A91EB763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864111" y="2832712"/>
            <a:ext cx="681392" cy="715462"/>
          </a:xfrm>
          <a:custGeom>
            <a:avLst/>
            <a:gdLst>
              <a:gd name="connsiteX0" fmla="*/ 57942 w 463532"/>
              <a:gd name="connsiteY0" fmla="*/ 0 h 486709"/>
              <a:gd name="connsiteX1" fmla="*/ 0 w 463532"/>
              <a:gd name="connsiteY1" fmla="*/ 57942 h 486709"/>
              <a:gd name="connsiteX2" fmla="*/ 0 w 463532"/>
              <a:gd name="connsiteY2" fmla="*/ 405591 h 486709"/>
              <a:gd name="connsiteX3" fmla="*/ 57942 w 463532"/>
              <a:gd name="connsiteY3" fmla="*/ 463533 h 486709"/>
              <a:gd name="connsiteX4" fmla="*/ 227363 w 463532"/>
              <a:gd name="connsiteY4" fmla="*/ 463533 h 486709"/>
              <a:gd name="connsiteX5" fmla="*/ 202378 w 463532"/>
              <a:gd name="connsiteY5" fmla="*/ 428768 h 486709"/>
              <a:gd name="connsiteX6" fmla="*/ 57942 w 463532"/>
              <a:gd name="connsiteY6" fmla="*/ 428768 h 486709"/>
              <a:gd name="connsiteX7" fmla="*/ 34765 w 463532"/>
              <a:gd name="connsiteY7" fmla="*/ 405591 h 486709"/>
              <a:gd name="connsiteX8" fmla="*/ 192667 w 463532"/>
              <a:gd name="connsiteY8" fmla="*/ 405591 h 486709"/>
              <a:gd name="connsiteX9" fmla="*/ 289548 w 463532"/>
              <a:gd name="connsiteY9" fmla="*/ 215844 h 486709"/>
              <a:gd name="connsiteX10" fmla="*/ 382414 w 463532"/>
              <a:gd name="connsiteY10" fmla="*/ 215844 h 486709"/>
              <a:gd name="connsiteX11" fmla="*/ 382414 w 463532"/>
              <a:gd name="connsiteY11" fmla="*/ 57942 h 486709"/>
              <a:gd name="connsiteX12" fmla="*/ 324473 w 463532"/>
              <a:gd name="connsiteY12" fmla="*/ 0 h 486709"/>
              <a:gd name="connsiteX13" fmla="*/ 57942 w 463532"/>
              <a:gd name="connsiteY13" fmla="*/ 0 h 486709"/>
              <a:gd name="connsiteX14" fmla="*/ 92707 w 463532"/>
              <a:gd name="connsiteY14" fmla="*/ 69530 h 486709"/>
              <a:gd name="connsiteX15" fmla="*/ 278120 w 463532"/>
              <a:gd name="connsiteY15" fmla="*/ 69530 h 486709"/>
              <a:gd name="connsiteX16" fmla="*/ 301296 w 463532"/>
              <a:gd name="connsiteY16" fmla="*/ 92707 h 486709"/>
              <a:gd name="connsiteX17" fmla="*/ 301296 w 463532"/>
              <a:gd name="connsiteY17" fmla="*/ 115883 h 486709"/>
              <a:gd name="connsiteX18" fmla="*/ 278120 w 463532"/>
              <a:gd name="connsiteY18" fmla="*/ 139060 h 486709"/>
              <a:gd name="connsiteX19" fmla="*/ 92707 w 463532"/>
              <a:gd name="connsiteY19" fmla="*/ 139060 h 486709"/>
              <a:gd name="connsiteX20" fmla="*/ 69530 w 463532"/>
              <a:gd name="connsiteY20" fmla="*/ 115883 h 486709"/>
              <a:gd name="connsiteX21" fmla="*/ 69530 w 463532"/>
              <a:gd name="connsiteY21" fmla="*/ 92707 h 486709"/>
              <a:gd name="connsiteX22" fmla="*/ 92707 w 463532"/>
              <a:gd name="connsiteY22" fmla="*/ 69530 h 486709"/>
              <a:gd name="connsiteX23" fmla="*/ 463533 w 463532"/>
              <a:gd name="connsiteY23" fmla="*/ 359238 h 486709"/>
              <a:gd name="connsiteX24" fmla="*/ 336061 w 463532"/>
              <a:gd name="connsiteY24" fmla="*/ 231766 h 486709"/>
              <a:gd name="connsiteX25" fmla="*/ 208590 w 463532"/>
              <a:gd name="connsiteY25" fmla="*/ 359238 h 486709"/>
              <a:gd name="connsiteX26" fmla="*/ 336061 w 463532"/>
              <a:gd name="connsiteY26" fmla="*/ 486709 h 486709"/>
              <a:gd name="connsiteX27" fmla="*/ 463533 w 463532"/>
              <a:gd name="connsiteY27" fmla="*/ 359238 h 486709"/>
              <a:gd name="connsiteX28" fmla="*/ 347649 w 463532"/>
              <a:gd name="connsiteY28" fmla="*/ 370826 h 486709"/>
              <a:gd name="connsiteX29" fmla="*/ 347673 w 463532"/>
              <a:gd name="connsiteY29" fmla="*/ 428837 h 486709"/>
              <a:gd name="connsiteX30" fmla="*/ 336084 w 463532"/>
              <a:gd name="connsiteY30" fmla="*/ 440425 h 486709"/>
              <a:gd name="connsiteX31" fmla="*/ 324496 w 463532"/>
              <a:gd name="connsiteY31" fmla="*/ 428837 h 486709"/>
              <a:gd name="connsiteX32" fmla="*/ 324496 w 463532"/>
              <a:gd name="connsiteY32" fmla="*/ 370826 h 486709"/>
              <a:gd name="connsiteX33" fmla="*/ 266439 w 463532"/>
              <a:gd name="connsiteY33" fmla="*/ 370826 h 486709"/>
              <a:gd name="connsiteX34" fmla="*/ 254850 w 463532"/>
              <a:gd name="connsiteY34" fmla="*/ 359238 h 486709"/>
              <a:gd name="connsiteX35" fmla="*/ 266439 w 463532"/>
              <a:gd name="connsiteY35" fmla="*/ 347649 h 486709"/>
              <a:gd name="connsiteX36" fmla="*/ 324473 w 463532"/>
              <a:gd name="connsiteY36" fmla="*/ 347649 h 486709"/>
              <a:gd name="connsiteX37" fmla="*/ 324473 w 463532"/>
              <a:gd name="connsiteY37" fmla="*/ 289708 h 486709"/>
              <a:gd name="connsiteX38" fmla="*/ 336061 w 463532"/>
              <a:gd name="connsiteY38" fmla="*/ 278120 h 486709"/>
              <a:gd name="connsiteX39" fmla="*/ 347649 w 463532"/>
              <a:gd name="connsiteY39" fmla="*/ 289708 h 486709"/>
              <a:gd name="connsiteX40" fmla="*/ 347649 w 463532"/>
              <a:gd name="connsiteY40" fmla="*/ 347649 h 486709"/>
              <a:gd name="connsiteX41" fmla="*/ 405660 w 463532"/>
              <a:gd name="connsiteY41" fmla="*/ 347649 h 486709"/>
              <a:gd name="connsiteX42" fmla="*/ 417249 w 463532"/>
              <a:gd name="connsiteY42" fmla="*/ 359238 h 486709"/>
              <a:gd name="connsiteX43" fmla="*/ 405660 w 463532"/>
              <a:gd name="connsiteY43" fmla="*/ 370826 h 486709"/>
              <a:gd name="connsiteX44" fmla="*/ 347673 w 463532"/>
              <a:gd name="connsiteY44" fmla="*/ 370826 h 48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63532" h="486709">
                <a:moveTo>
                  <a:pt x="57942" y="0"/>
                </a:moveTo>
                <a:cubicBezTo>
                  <a:pt x="25941" y="0"/>
                  <a:pt x="0" y="25941"/>
                  <a:pt x="0" y="57942"/>
                </a:cubicBezTo>
                <a:lnTo>
                  <a:pt x="0" y="405591"/>
                </a:lnTo>
                <a:cubicBezTo>
                  <a:pt x="0" y="437591"/>
                  <a:pt x="25941" y="463533"/>
                  <a:pt x="57942" y="463533"/>
                </a:cubicBezTo>
                <a:lnTo>
                  <a:pt x="227363" y="463533"/>
                </a:lnTo>
                <a:cubicBezTo>
                  <a:pt x="217427" y="453189"/>
                  <a:pt x="209014" y="441482"/>
                  <a:pt x="202378" y="428768"/>
                </a:cubicBezTo>
                <a:lnTo>
                  <a:pt x="57942" y="428768"/>
                </a:lnTo>
                <a:cubicBezTo>
                  <a:pt x="45142" y="428768"/>
                  <a:pt x="34765" y="418391"/>
                  <a:pt x="34765" y="405591"/>
                </a:cubicBezTo>
                <a:lnTo>
                  <a:pt x="192667" y="405591"/>
                </a:lnTo>
                <a:cubicBezTo>
                  <a:pt x="167022" y="326440"/>
                  <a:pt x="210397" y="241489"/>
                  <a:pt x="289548" y="215844"/>
                </a:cubicBezTo>
                <a:cubicBezTo>
                  <a:pt x="319731" y="206066"/>
                  <a:pt x="352231" y="206066"/>
                  <a:pt x="382414" y="215844"/>
                </a:cubicBezTo>
                <a:lnTo>
                  <a:pt x="382414" y="57942"/>
                </a:lnTo>
                <a:cubicBezTo>
                  <a:pt x="382414" y="25941"/>
                  <a:pt x="356473" y="0"/>
                  <a:pt x="324473" y="0"/>
                </a:cubicBezTo>
                <a:lnTo>
                  <a:pt x="57942" y="0"/>
                </a:lnTo>
                <a:close/>
                <a:moveTo>
                  <a:pt x="92707" y="69530"/>
                </a:moveTo>
                <a:lnTo>
                  <a:pt x="278120" y="69530"/>
                </a:lnTo>
                <a:cubicBezTo>
                  <a:pt x="290920" y="69530"/>
                  <a:pt x="301296" y="79907"/>
                  <a:pt x="301296" y="92707"/>
                </a:cubicBezTo>
                <a:lnTo>
                  <a:pt x="301296" y="115883"/>
                </a:lnTo>
                <a:cubicBezTo>
                  <a:pt x="301296" y="128683"/>
                  <a:pt x="290920" y="139060"/>
                  <a:pt x="278120" y="139060"/>
                </a:cubicBezTo>
                <a:lnTo>
                  <a:pt x="92707" y="139060"/>
                </a:lnTo>
                <a:cubicBezTo>
                  <a:pt x="79907" y="139060"/>
                  <a:pt x="69530" y="128683"/>
                  <a:pt x="69530" y="115883"/>
                </a:cubicBezTo>
                <a:lnTo>
                  <a:pt x="69530" y="92707"/>
                </a:lnTo>
                <a:cubicBezTo>
                  <a:pt x="69530" y="79907"/>
                  <a:pt x="79907" y="69530"/>
                  <a:pt x="92707" y="69530"/>
                </a:cubicBezTo>
                <a:close/>
                <a:moveTo>
                  <a:pt x="463533" y="359238"/>
                </a:moveTo>
                <a:cubicBezTo>
                  <a:pt x="463533" y="288836"/>
                  <a:pt x="406462" y="231766"/>
                  <a:pt x="336061" y="231766"/>
                </a:cubicBezTo>
                <a:cubicBezTo>
                  <a:pt x="265660" y="231766"/>
                  <a:pt x="208590" y="288836"/>
                  <a:pt x="208590" y="359238"/>
                </a:cubicBezTo>
                <a:cubicBezTo>
                  <a:pt x="208590" y="429639"/>
                  <a:pt x="265660" y="486709"/>
                  <a:pt x="336061" y="486709"/>
                </a:cubicBezTo>
                <a:cubicBezTo>
                  <a:pt x="406462" y="486709"/>
                  <a:pt x="463533" y="429639"/>
                  <a:pt x="463533" y="359238"/>
                </a:cubicBezTo>
                <a:close/>
                <a:moveTo>
                  <a:pt x="347649" y="370826"/>
                </a:moveTo>
                <a:lnTo>
                  <a:pt x="347673" y="428837"/>
                </a:lnTo>
                <a:cubicBezTo>
                  <a:pt x="347673" y="435236"/>
                  <a:pt x="342483" y="440425"/>
                  <a:pt x="336084" y="440425"/>
                </a:cubicBezTo>
                <a:cubicBezTo>
                  <a:pt x="329685" y="440425"/>
                  <a:pt x="324496" y="435236"/>
                  <a:pt x="324496" y="428837"/>
                </a:cubicBezTo>
                <a:lnTo>
                  <a:pt x="324496" y="370826"/>
                </a:lnTo>
                <a:lnTo>
                  <a:pt x="266439" y="370826"/>
                </a:lnTo>
                <a:cubicBezTo>
                  <a:pt x="260039" y="370826"/>
                  <a:pt x="254850" y="365637"/>
                  <a:pt x="254850" y="359238"/>
                </a:cubicBezTo>
                <a:cubicBezTo>
                  <a:pt x="254850" y="352839"/>
                  <a:pt x="260039" y="347649"/>
                  <a:pt x="266439" y="347649"/>
                </a:cubicBezTo>
                <a:lnTo>
                  <a:pt x="324473" y="347649"/>
                </a:lnTo>
                <a:lnTo>
                  <a:pt x="324473" y="289708"/>
                </a:lnTo>
                <a:cubicBezTo>
                  <a:pt x="324473" y="283309"/>
                  <a:pt x="329662" y="278120"/>
                  <a:pt x="336061" y="278120"/>
                </a:cubicBezTo>
                <a:cubicBezTo>
                  <a:pt x="342460" y="278120"/>
                  <a:pt x="347649" y="283309"/>
                  <a:pt x="347649" y="289708"/>
                </a:cubicBezTo>
                <a:lnTo>
                  <a:pt x="347649" y="347649"/>
                </a:lnTo>
                <a:lnTo>
                  <a:pt x="405660" y="347649"/>
                </a:lnTo>
                <a:cubicBezTo>
                  <a:pt x="412060" y="347649"/>
                  <a:pt x="417249" y="352839"/>
                  <a:pt x="417249" y="359238"/>
                </a:cubicBezTo>
                <a:cubicBezTo>
                  <a:pt x="417249" y="365637"/>
                  <a:pt x="412060" y="370826"/>
                  <a:pt x="405660" y="370826"/>
                </a:cubicBezTo>
                <a:lnTo>
                  <a:pt x="347673" y="370826"/>
                </a:lnTo>
                <a:close/>
              </a:path>
            </a:pathLst>
          </a:custGeom>
          <a:gradFill>
            <a:gsLst>
              <a:gs pos="75000">
                <a:schemeClr val="accent1"/>
              </a:gs>
              <a:gs pos="0">
                <a:schemeClr val="accent3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8" name="Graphic 18">
            <a:extLst>
              <a:ext uri="{FF2B5EF4-FFF2-40B4-BE49-F238E27FC236}">
                <a16:creationId xmlns:a16="http://schemas.microsoft.com/office/drawing/2014/main" id="{81A80F2D-D8AD-C0D1-FD27-F13CEC79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000716" y="2865509"/>
            <a:ext cx="681392" cy="681051"/>
          </a:xfrm>
          <a:custGeom>
            <a:avLst/>
            <a:gdLst>
              <a:gd name="connsiteX0" fmla="*/ 188658 w 463532"/>
              <a:gd name="connsiteY0" fmla="*/ 0 h 463300"/>
              <a:gd name="connsiteX1" fmla="*/ 214384 w 463532"/>
              <a:gd name="connsiteY1" fmla="*/ 32702 h 463300"/>
              <a:gd name="connsiteX2" fmla="*/ 214384 w 463532"/>
              <a:gd name="connsiteY2" fmla="*/ 133127 h 463300"/>
              <a:gd name="connsiteX3" fmla="*/ 193641 w 463532"/>
              <a:gd name="connsiteY3" fmla="*/ 133127 h 463300"/>
              <a:gd name="connsiteX4" fmla="*/ 133288 w 463532"/>
              <a:gd name="connsiteY4" fmla="*/ 107538 h 463300"/>
              <a:gd name="connsiteX5" fmla="*/ 107699 w 463532"/>
              <a:gd name="connsiteY5" fmla="*/ 167891 h 463300"/>
              <a:gd name="connsiteX6" fmla="*/ 168053 w 463532"/>
              <a:gd name="connsiteY6" fmla="*/ 193478 h 463300"/>
              <a:gd name="connsiteX7" fmla="*/ 193641 w 463532"/>
              <a:gd name="connsiteY7" fmla="*/ 167891 h 463300"/>
              <a:gd name="connsiteX8" fmla="*/ 214384 w 463532"/>
              <a:gd name="connsiteY8" fmla="*/ 167891 h 463300"/>
              <a:gd name="connsiteX9" fmla="*/ 214384 w 463532"/>
              <a:gd name="connsiteY9" fmla="*/ 420470 h 463300"/>
              <a:gd name="connsiteX10" fmla="*/ 196236 w 463532"/>
              <a:gd name="connsiteY10" fmla="*/ 454308 h 463300"/>
              <a:gd name="connsiteX11" fmla="*/ 160081 w 463532"/>
              <a:gd name="connsiteY11" fmla="*/ 463301 h 463300"/>
              <a:gd name="connsiteX12" fmla="*/ 82300 w 463532"/>
              <a:gd name="connsiteY12" fmla="*/ 424642 h 463300"/>
              <a:gd name="connsiteX13" fmla="*/ 58660 w 463532"/>
              <a:gd name="connsiteY13" fmla="*/ 375114 h 463300"/>
              <a:gd name="connsiteX14" fmla="*/ 29249 w 463532"/>
              <a:gd name="connsiteY14" fmla="*/ 359122 h 463300"/>
              <a:gd name="connsiteX15" fmla="*/ 0 w 463532"/>
              <a:gd name="connsiteY15" fmla="*/ 288781 h 463300"/>
              <a:gd name="connsiteX16" fmla="*/ 4404 w 463532"/>
              <a:gd name="connsiteY16" fmla="*/ 243216 h 463300"/>
              <a:gd name="connsiteX17" fmla="*/ 101977 w 463532"/>
              <a:gd name="connsiteY17" fmla="*/ 243216 h 463300"/>
              <a:gd name="connsiteX18" fmla="*/ 132918 w 463532"/>
              <a:gd name="connsiteY18" fmla="*/ 269892 h 463300"/>
              <a:gd name="connsiteX19" fmla="*/ 107805 w 463532"/>
              <a:gd name="connsiteY19" fmla="*/ 330445 h 463300"/>
              <a:gd name="connsiteX20" fmla="*/ 168358 w 463532"/>
              <a:gd name="connsiteY20" fmla="*/ 355557 h 463300"/>
              <a:gd name="connsiteX21" fmla="*/ 193472 w 463532"/>
              <a:gd name="connsiteY21" fmla="*/ 295004 h 463300"/>
              <a:gd name="connsiteX22" fmla="*/ 167845 w 463532"/>
              <a:gd name="connsiteY22" fmla="*/ 269683 h 463300"/>
              <a:gd name="connsiteX23" fmla="*/ 101977 w 463532"/>
              <a:gd name="connsiteY23" fmla="*/ 208451 h 463300"/>
              <a:gd name="connsiteX24" fmla="*/ 24104 w 463532"/>
              <a:gd name="connsiteY24" fmla="*/ 208451 h 463300"/>
              <a:gd name="connsiteX25" fmla="*/ 35576 w 463532"/>
              <a:gd name="connsiteY25" fmla="*/ 201451 h 463300"/>
              <a:gd name="connsiteX26" fmla="*/ 31451 w 463532"/>
              <a:gd name="connsiteY26" fmla="*/ 175331 h 463300"/>
              <a:gd name="connsiteX27" fmla="*/ 38288 w 463532"/>
              <a:gd name="connsiteY27" fmla="*/ 124783 h 463300"/>
              <a:gd name="connsiteX28" fmla="*/ 62345 w 463532"/>
              <a:gd name="connsiteY28" fmla="*/ 83668 h 463300"/>
              <a:gd name="connsiteX29" fmla="*/ 87747 w 463532"/>
              <a:gd name="connsiteY29" fmla="*/ 70526 h 463300"/>
              <a:gd name="connsiteX30" fmla="*/ 119105 w 463532"/>
              <a:gd name="connsiteY30" fmla="*/ 23316 h 463300"/>
              <a:gd name="connsiteX31" fmla="*/ 188635 w 463532"/>
              <a:gd name="connsiteY31" fmla="*/ 0 h 463300"/>
              <a:gd name="connsiteX32" fmla="*/ 249149 w 463532"/>
              <a:gd name="connsiteY32" fmla="*/ 347510 h 463300"/>
              <a:gd name="connsiteX33" fmla="*/ 287390 w 463532"/>
              <a:gd name="connsiteY33" fmla="*/ 347510 h 463300"/>
              <a:gd name="connsiteX34" fmla="*/ 353444 w 463532"/>
              <a:gd name="connsiteY34" fmla="*/ 281457 h 463300"/>
              <a:gd name="connsiteX35" fmla="*/ 353444 w 463532"/>
              <a:gd name="connsiteY35" fmla="*/ 239855 h 463300"/>
              <a:gd name="connsiteX36" fmla="*/ 379031 w 463532"/>
              <a:gd name="connsiteY36" fmla="*/ 179502 h 463300"/>
              <a:gd name="connsiteX37" fmla="*/ 318679 w 463532"/>
              <a:gd name="connsiteY37" fmla="*/ 153914 h 463300"/>
              <a:gd name="connsiteX38" fmla="*/ 293092 w 463532"/>
              <a:gd name="connsiteY38" fmla="*/ 214266 h 463300"/>
              <a:gd name="connsiteX39" fmla="*/ 318679 w 463532"/>
              <a:gd name="connsiteY39" fmla="*/ 239855 h 463300"/>
              <a:gd name="connsiteX40" fmla="*/ 318679 w 463532"/>
              <a:gd name="connsiteY40" fmla="*/ 281457 h 463300"/>
              <a:gd name="connsiteX41" fmla="*/ 287390 w 463532"/>
              <a:gd name="connsiteY41" fmla="*/ 312745 h 463300"/>
              <a:gd name="connsiteX42" fmla="*/ 249149 w 463532"/>
              <a:gd name="connsiteY42" fmla="*/ 312745 h 463300"/>
              <a:gd name="connsiteX43" fmla="*/ 249149 w 463532"/>
              <a:gd name="connsiteY43" fmla="*/ 32702 h 463300"/>
              <a:gd name="connsiteX44" fmla="*/ 274875 w 463532"/>
              <a:gd name="connsiteY44" fmla="*/ 0 h 463300"/>
              <a:gd name="connsiteX45" fmla="*/ 344428 w 463532"/>
              <a:gd name="connsiteY45" fmla="*/ 23316 h 463300"/>
              <a:gd name="connsiteX46" fmla="*/ 375786 w 463532"/>
              <a:gd name="connsiteY46" fmla="*/ 70526 h 463300"/>
              <a:gd name="connsiteX47" fmla="*/ 401187 w 463532"/>
              <a:gd name="connsiteY47" fmla="*/ 83668 h 463300"/>
              <a:gd name="connsiteX48" fmla="*/ 425245 w 463532"/>
              <a:gd name="connsiteY48" fmla="*/ 124783 h 463300"/>
              <a:gd name="connsiteX49" fmla="*/ 432082 w 463532"/>
              <a:gd name="connsiteY49" fmla="*/ 175331 h 463300"/>
              <a:gd name="connsiteX50" fmla="*/ 427956 w 463532"/>
              <a:gd name="connsiteY50" fmla="*/ 201451 h 463300"/>
              <a:gd name="connsiteX51" fmla="*/ 429486 w 463532"/>
              <a:gd name="connsiteY51" fmla="*/ 202147 h 463300"/>
              <a:gd name="connsiteX52" fmla="*/ 450206 w 463532"/>
              <a:gd name="connsiteY52" fmla="*/ 220920 h 463300"/>
              <a:gd name="connsiteX53" fmla="*/ 463533 w 463532"/>
              <a:gd name="connsiteY53" fmla="*/ 288781 h 463300"/>
              <a:gd name="connsiteX54" fmla="*/ 434284 w 463532"/>
              <a:gd name="connsiteY54" fmla="*/ 359122 h 463300"/>
              <a:gd name="connsiteX55" fmla="*/ 404849 w 463532"/>
              <a:gd name="connsiteY55" fmla="*/ 375114 h 463300"/>
              <a:gd name="connsiteX56" fmla="*/ 381232 w 463532"/>
              <a:gd name="connsiteY56" fmla="*/ 424642 h 463300"/>
              <a:gd name="connsiteX57" fmla="*/ 303428 w 463532"/>
              <a:gd name="connsiteY57" fmla="*/ 463301 h 463300"/>
              <a:gd name="connsiteX58" fmla="*/ 267273 w 463532"/>
              <a:gd name="connsiteY58" fmla="*/ 454331 h 463300"/>
              <a:gd name="connsiteX59" fmla="*/ 249149 w 463532"/>
              <a:gd name="connsiteY59" fmla="*/ 420470 h 463300"/>
              <a:gd name="connsiteX60" fmla="*/ 249149 w 463532"/>
              <a:gd name="connsiteY60" fmla="*/ 347510 h 463300"/>
              <a:gd name="connsiteX61" fmla="*/ 139060 w 463532"/>
              <a:gd name="connsiteY61" fmla="*/ 150509 h 463300"/>
              <a:gd name="connsiteX62" fmla="*/ 150648 w 463532"/>
              <a:gd name="connsiteY62" fmla="*/ 138921 h 463300"/>
              <a:gd name="connsiteX63" fmla="*/ 162236 w 463532"/>
              <a:gd name="connsiteY63" fmla="*/ 150509 h 463300"/>
              <a:gd name="connsiteX64" fmla="*/ 150648 w 463532"/>
              <a:gd name="connsiteY64" fmla="*/ 162097 h 463300"/>
              <a:gd name="connsiteX65" fmla="*/ 139060 w 463532"/>
              <a:gd name="connsiteY65" fmla="*/ 150509 h 463300"/>
              <a:gd name="connsiteX66" fmla="*/ 150648 w 463532"/>
              <a:gd name="connsiteY66" fmla="*/ 301157 h 463300"/>
              <a:gd name="connsiteX67" fmla="*/ 139060 w 463532"/>
              <a:gd name="connsiteY67" fmla="*/ 312745 h 463300"/>
              <a:gd name="connsiteX68" fmla="*/ 150648 w 463532"/>
              <a:gd name="connsiteY68" fmla="*/ 324334 h 463300"/>
              <a:gd name="connsiteX69" fmla="*/ 162236 w 463532"/>
              <a:gd name="connsiteY69" fmla="*/ 312745 h 463300"/>
              <a:gd name="connsiteX70" fmla="*/ 150648 w 463532"/>
              <a:gd name="connsiteY70" fmla="*/ 301157 h 463300"/>
              <a:gd name="connsiteX71" fmla="*/ 324473 w 463532"/>
              <a:gd name="connsiteY71" fmla="*/ 196862 h 463300"/>
              <a:gd name="connsiteX72" fmla="*/ 336061 w 463532"/>
              <a:gd name="connsiteY72" fmla="*/ 208451 h 463300"/>
              <a:gd name="connsiteX73" fmla="*/ 347649 w 463532"/>
              <a:gd name="connsiteY73" fmla="*/ 196862 h 463300"/>
              <a:gd name="connsiteX74" fmla="*/ 336061 w 463532"/>
              <a:gd name="connsiteY74" fmla="*/ 185274 h 463300"/>
              <a:gd name="connsiteX75" fmla="*/ 324473 w 463532"/>
              <a:gd name="connsiteY75" fmla="*/ 196862 h 46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63532" h="463300">
                <a:moveTo>
                  <a:pt x="188658" y="0"/>
                </a:moveTo>
                <a:cubicBezTo>
                  <a:pt x="205044" y="0"/>
                  <a:pt x="214384" y="16316"/>
                  <a:pt x="214384" y="32702"/>
                </a:cubicBezTo>
                <a:lnTo>
                  <a:pt x="214384" y="133127"/>
                </a:lnTo>
                <a:lnTo>
                  <a:pt x="193641" y="133127"/>
                </a:lnTo>
                <a:cubicBezTo>
                  <a:pt x="184041" y="109395"/>
                  <a:pt x="157020" y="97938"/>
                  <a:pt x="133288" y="107538"/>
                </a:cubicBezTo>
                <a:cubicBezTo>
                  <a:pt x="109556" y="117138"/>
                  <a:pt x="98099" y="144160"/>
                  <a:pt x="107699" y="167891"/>
                </a:cubicBezTo>
                <a:cubicBezTo>
                  <a:pt x="117299" y="191624"/>
                  <a:pt x="144321" y="203081"/>
                  <a:pt x="168053" y="193478"/>
                </a:cubicBezTo>
                <a:cubicBezTo>
                  <a:pt x="179696" y="188769"/>
                  <a:pt x="188931" y="179535"/>
                  <a:pt x="193641" y="167891"/>
                </a:cubicBezTo>
                <a:lnTo>
                  <a:pt x="214384" y="167891"/>
                </a:lnTo>
                <a:lnTo>
                  <a:pt x="214384" y="420470"/>
                </a:lnTo>
                <a:cubicBezTo>
                  <a:pt x="214384" y="434284"/>
                  <a:pt x="208543" y="448027"/>
                  <a:pt x="196236" y="454308"/>
                </a:cubicBezTo>
                <a:cubicBezTo>
                  <a:pt x="185077" y="460153"/>
                  <a:pt x="172678" y="463238"/>
                  <a:pt x="160081" y="463301"/>
                </a:cubicBezTo>
                <a:cubicBezTo>
                  <a:pt x="125084" y="463301"/>
                  <a:pt x="99057" y="445594"/>
                  <a:pt x="82300" y="424642"/>
                </a:cubicBezTo>
                <a:cubicBezTo>
                  <a:pt x="70695" y="410185"/>
                  <a:pt x="62603" y="393229"/>
                  <a:pt x="58660" y="375114"/>
                </a:cubicBezTo>
                <a:cubicBezTo>
                  <a:pt x="47837" y="371920"/>
                  <a:pt x="37813" y="366469"/>
                  <a:pt x="29249" y="359122"/>
                </a:cubicBezTo>
                <a:cubicBezTo>
                  <a:pt x="12793" y="344961"/>
                  <a:pt x="0" y="322248"/>
                  <a:pt x="0" y="288781"/>
                </a:cubicBezTo>
                <a:cubicBezTo>
                  <a:pt x="0" y="271282"/>
                  <a:pt x="1252" y="256032"/>
                  <a:pt x="4404" y="243216"/>
                </a:cubicBezTo>
                <a:lnTo>
                  <a:pt x="101977" y="243216"/>
                </a:lnTo>
                <a:cubicBezTo>
                  <a:pt x="117691" y="243216"/>
                  <a:pt x="130716" y="254804"/>
                  <a:pt x="132918" y="269892"/>
                </a:cubicBezTo>
                <a:cubicBezTo>
                  <a:pt x="109262" y="279679"/>
                  <a:pt x="98019" y="306789"/>
                  <a:pt x="107805" y="330445"/>
                </a:cubicBezTo>
                <a:cubicBezTo>
                  <a:pt x="117592" y="354099"/>
                  <a:pt x="144702" y="365342"/>
                  <a:pt x="168358" y="355557"/>
                </a:cubicBezTo>
                <a:cubicBezTo>
                  <a:pt x="192014" y="345770"/>
                  <a:pt x="203257" y="318660"/>
                  <a:pt x="193472" y="295004"/>
                </a:cubicBezTo>
                <a:cubicBezTo>
                  <a:pt x="188693" y="283455"/>
                  <a:pt x="179452" y="274323"/>
                  <a:pt x="167845" y="269683"/>
                </a:cubicBezTo>
                <a:cubicBezTo>
                  <a:pt x="165320" y="235169"/>
                  <a:pt x="136584" y="208455"/>
                  <a:pt x="101977" y="208451"/>
                </a:cubicBezTo>
                <a:lnTo>
                  <a:pt x="24104" y="208451"/>
                </a:lnTo>
                <a:cubicBezTo>
                  <a:pt x="27574" y="205581"/>
                  <a:pt x="31438" y="203224"/>
                  <a:pt x="35576" y="201451"/>
                </a:cubicBezTo>
                <a:cubicBezTo>
                  <a:pt x="33187" y="192936"/>
                  <a:pt x="31803" y="184169"/>
                  <a:pt x="31451" y="175331"/>
                </a:cubicBezTo>
                <a:cubicBezTo>
                  <a:pt x="30686" y="158296"/>
                  <a:pt x="33235" y="140566"/>
                  <a:pt x="38288" y="124783"/>
                </a:cubicBezTo>
                <a:cubicBezTo>
                  <a:pt x="43294" y="109255"/>
                  <a:pt x="51220" y="94120"/>
                  <a:pt x="62345" y="83668"/>
                </a:cubicBezTo>
                <a:cubicBezTo>
                  <a:pt x="69324" y="76868"/>
                  <a:pt x="78165" y="72294"/>
                  <a:pt x="87747" y="70526"/>
                </a:cubicBezTo>
                <a:cubicBezTo>
                  <a:pt x="92359" y="51058"/>
                  <a:pt x="104109" y="34974"/>
                  <a:pt x="119105" y="23316"/>
                </a:cubicBezTo>
                <a:cubicBezTo>
                  <a:pt x="138364" y="8297"/>
                  <a:pt x="163604" y="0"/>
                  <a:pt x="188635" y="0"/>
                </a:cubicBezTo>
                <a:close/>
                <a:moveTo>
                  <a:pt x="249149" y="347510"/>
                </a:moveTo>
                <a:lnTo>
                  <a:pt x="287390" y="347510"/>
                </a:lnTo>
                <a:cubicBezTo>
                  <a:pt x="323870" y="347510"/>
                  <a:pt x="353444" y="317937"/>
                  <a:pt x="353444" y="281457"/>
                </a:cubicBezTo>
                <a:lnTo>
                  <a:pt x="353444" y="239855"/>
                </a:lnTo>
                <a:cubicBezTo>
                  <a:pt x="377176" y="230255"/>
                  <a:pt x="388633" y="203234"/>
                  <a:pt x="379031" y="179502"/>
                </a:cubicBezTo>
                <a:cubicBezTo>
                  <a:pt x="369431" y="155770"/>
                  <a:pt x="342411" y="144314"/>
                  <a:pt x="318679" y="153914"/>
                </a:cubicBezTo>
                <a:cubicBezTo>
                  <a:pt x="294946" y="163514"/>
                  <a:pt x="283490" y="190535"/>
                  <a:pt x="293092" y="214266"/>
                </a:cubicBezTo>
                <a:cubicBezTo>
                  <a:pt x="297801" y="225912"/>
                  <a:pt x="307035" y="235145"/>
                  <a:pt x="318679" y="239855"/>
                </a:cubicBezTo>
                <a:lnTo>
                  <a:pt x="318679" y="281457"/>
                </a:lnTo>
                <a:cubicBezTo>
                  <a:pt x="318679" y="298737"/>
                  <a:pt x="304671" y="312745"/>
                  <a:pt x="287390" y="312745"/>
                </a:cubicBezTo>
                <a:lnTo>
                  <a:pt x="249149" y="312745"/>
                </a:lnTo>
                <a:lnTo>
                  <a:pt x="249149" y="32702"/>
                </a:lnTo>
                <a:cubicBezTo>
                  <a:pt x="249149" y="16316"/>
                  <a:pt x="258489" y="0"/>
                  <a:pt x="274875" y="0"/>
                </a:cubicBezTo>
                <a:cubicBezTo>
                  <a:pt x="299952" y="0"/>
                  <a:pt x="325168" y="8297"/>
                  <a:pt x="344428" y="23316"/>
                </a:cubicBezTo>
                <a:cubicBezTo>
                  <a:pt x="359423" y="34974"/>
                  <a:pt x="371174" y="51081"/>
                  <a:pt x="375786" y="70526"/>
                </a:cubicBezTo>
                <a:cubicBezTo>
                  <a:pt x="385520" y="72149"/>
                  <a:pt x="394188" y="77109"/>
                  <a:pt x="401187" y="83668"/>
                </a:cubicBezTo>
                <a:cubicBezTo>
                  <a:pt x="412312" y="94120"/>
                  <a:pt x="420239" y="109231"/>
                  <a:pt x="425245" y="124783"/>
                </a:cubicBezTo>
                <a:cubicBezTo>
                  <a:pt x="430297" y="140566"/>
                  <a:pt x="432847" y="158296"/>
                  <a:pt x="432082" y="175331"/>
                </a:cubicBezTo>
                <a:cubicBezTo>
                  <a:pt x="431688" y="184046"/>
                  <a:pt x="430413" y="192945"/>
                  <a:pt x="427956" y="201451"/>
                </a:cubicBezTo>
                <a:lnTo>
                  <a:pt x="429486" y="202147"/>
                </a:lnTo>
                <a:cubicBezTo>
                  <a:pt x="438061" y="206179"/>
                  <a:pt x="445014" y="212506"/>
                  <a:pt x="450206" y="220920"/>
                </a:cubicBezTo>
                <a:cubicBezTo>
                  <a:pt x="460056" y="236796"/>
                  <a:pt x="463533" y="259648"/>
                  <a:pt x="463533" y="288781"/>
                </a:cubicBezTo>
                <a:cubicBezTo>
                  <a:pt x="463533" y="322271"/>
                  <a:pt x="450739" y="345007"/>
                  <a:pt x="434284" y="359122"/>
                </a:cubicBezTo>
                <a:cubicBezTo>
                  <a:pt x="425713" y="366473"/>
                  <a:pt x="415680" y="371922"/>
                  <a:pt x="404849" y="375114"/>
                </a:cubicBezTo>
                <a:cubicBezTo>
                  <a:pt x="400912" y="393226"/>
                  <a:pt x="392828" y="410180"/>
                  <a:pt x="381232" y="424642"/>
                </a:cubicBezTo>
                <a:cubicBezTo>
                  <a:pt x="364476" y="445594"/>
                  <a:pt x="338448" y="463301"/>
                  <a:pt x="303428" y="463301"/>
                </a:cubicBezTo>
                <a:cubicBezTo>
                  <a:pt x="290832" y="463245"/>
                  <a:pt x="278435" y="460170"/>
                  <a:pt x="267273" y="454331"/>
                </a:cubicBezTo>
                <a:cubicBezTo>
                  <a:pt x="254989" y="448027"/>
                  <a:pt x="249149" y="434284"/>
                  <a:pt x="249149" y="420470"/>
                </a:cubicBezTo>
                <a:lnTo>
                  <a:pt x="249149" y="347510"/>
                </a:lnTo>
                <a:close/>
                <a:moveTo>
                  <a:pt x="139060" y="150509"/>
                </a:moveTo>
                <a:cubicBezTo>
                  <a:pt x="139060" y="144109"/>
                  <a:pt x="144248" y="138921"/>
                  <a:pt x="150648" y="138921"/>
                </a:cubicBezTo>
                <a:cubicBezTo>
                  <a:pt x="157048" y="138921"/>
                  <a:pt x="162236" y="144109"/>
                  <a:pt x="162236" y="150509"/>
                </a:cubicBezTo>
                <a:cubicBezTo>
                  <a:pt x="162236" y="156909"/>
                  <a:pt x="157048" y="162097"/>
                  <a:pt x="150648" y="162097"/>
                </a:cubicBezTo>
                <a:cubicBezTo>
                  <a:pt x="144248" y="162097"/>
                  <a:pt x="139060" y="156909"/>
                  <a:pt x="139060" y="150509"/>
                </a:cubicBezTo>
                <a:close/>
                <a:moveTo>
                  <a:pt x="150648" y="301157"/>
                </a:moveTo>
                <a:cubicBezTo>
                  <a:pt x="144248" y="301157"/>
                  <a:pt x="139060" y="306346"/>
                  <a:pt x="139060" y="312745"/>
                </a:cubicBezTo>
                <a:cubicBezTo>
                  <a:pt x="139060" y="319144"/>
                  <a:pt x="144248" y="324334"/>
                  <a:pt x="150648" y="324334"/>
                </a:cubicBezTo>
                <a:cubicBezTo>
                  <a:pt x="157048" y="324334"/>
                  <a:pt x="162236" y="319144"/>
                  <a:pt x="162236" y="312745"/>
                </a:cubicBezTo>
                <a:cubicBezTo>
                  <a:pt x="162236" y="306346"/>
                  <a:pt x="157048" y="301157"/>
                  <a:pt x="150648" y="301157"/>
                </a:cubicBezTo>
                <a:close/>
                <a:moveTo>
                  <a:pt x="324473" y="196862"/>
                </a:moveTo>
                <a:cubicBezTo>
                  <a:pt x="324473" y="203261"/>
                  <a:pt x="329662" y="208451"/>
                  <a:pt x="336061" y="208451"/>
                </a:cubicBezTo>
                <a:cubicBezTo>
                  <a:pt x="342460" y="208451"/>
                  <a:pt x="347649" y="203261"/>
                  <a:pt x="347649" y="196862"/>
                </a:cubicBezTo>
                <a:cubicBezTo>
                  <a:pt x="347649" y="190463"/>
                  <a:pt x="342460" y="185274"/>
                  <a:pt x="336061" y="185274"/>
                </a:cubicBezTo>
                <a:cubicBezTo>
                  <a:pt x="329662" y="185274"/>
                  <a:pt x="324473" y="190463"/>
                  <a:pt x="324473" y="196862"/>
                </a:cubicBezTo>
                <a:close/>
              </a:path>
            </a:pathLst>
          </a:custGeom>
          <a:gradFill>
            <a:gsLst>
              <a:gs pos="75000">
                <a:schemeClr val="accent1"/>
              </a:gs>
              <a:gs pos="0">
                <a:schemeClr val="accent3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03EC7AC6-9A67-7225-0494-4BBF6C609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97898" y="1602399"/>
            <a:ext cx="3289434" cy="4247132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DCA6789A-030E-83F6-6000-B346E847F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69995" y="1602398"/>
            <a:ext cx="3291840" cy="4247132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91005-E4E9-4C33-5210-02D495512193}"/>
              </a:ext>
            </a:extLst>
          </p:cNvPr>
          <p:cNvSpPr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BE25B-67BA-4502-0CF8-CA3DE4D3667B}"/>
              </a:ext>
            </a:extLst>
          </p:cNvPr>
          <p:cNvSpPr txBox="1"/>
          <p:nvPr/>
        </p:nvSpPr>
        <p:spPr>
          <a:xfrm>
            <a:off x="4120088" y="6519446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774DDD3-04C7-F134-6746-89EB154853A8}"/>
              </a:ext>
            </a:extLst>
          </p:cNvPr>
          <p:cNvSpPr/>
          <p:nvPr/>
        </p:nvSpPr>
        <p:spPr>
          <a:xfrm>
            <a:off x="11995638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5B1D1B24-E3A9-E163-80A1-FCCC064C59A7}"/>
              </a:ext>
            </a:extLst>
          </p:cNvPr>
          <p:cNvSpPr/>
          <p:nvPr/>
        </p:nvSpPr>
        <p:spPr>
          <a:xfrm rot="10800000">
            <a:off x="-205101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2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itle 1054">
            <a:extLst>
              <a:ext uri="{FF2B5EF4-FFF2-40B4-BE49-F238E27FC236}">
                <a16:creationId xmlns:a16="http://schemas.microsoft.com/office/drawing/2014/main" id="{2BF1977F-FEA0-E3FD-491C-6DDD417F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RAG – </a:t>
            </a:r>
            <a:r>
              <a:rPr lang="en-US" u="sng"/>
              <a:t>R</a:t>
            </a:r>
            <a:r>
              <a:rPr lang="en-US"/>
              <a:t>etrieval </a:t>
            </a:r>
            <a:r>
              <a:rPr lang="en-US" u="sng"/>
              <a:t>A</a:t>
            </a:r>
            <a:r>
              <a:rPr lang="en-US"/>
              <a:t>ugmented </a:t>
            </a:r>
            <a:r>
              <a:rPr lang="en-US" u="sng"/>
              <a:t>G</a:t>
            </a:r>
            <a:r>
              <a:rPr lang="en-US"/>
              <a:t>eneration</a:t>
            </a:r>
          </a:p>
        </p:txBody>
      </p:sp>
      <p:grpSp>
        <p:nvGrpSpPr>
          <p:cNvPr id="11" name="Group 10" descr="Document search">
            <a:extLst>
              <a:ext uri="{FF2B5EF4-FFF2-40B4-BE49-F238E27FC236}">
                <a16:creationId xmlns:a16="http://schemas.microsoft.com/office/drawing/2014/main" id="{F59780F9-CA35-C74C-1A87-0A2DEB945CD4}"/>
              </a:ext>
            </a:extLst>
          </p:cNvPr>
          <p:cNvGrpSpPr/>
          <p:nvPr/>
        </p:nvGrpSpPr>
        <p:grpSpPr>
          <a:xfrm>
            <a:off x="2043763" y="3689574"/>
            <a:ext cx="2667611" cy="2522251"/>
            <a:chOff x="2033824" y="3787030"/>
            <a:chExt cx="2667611" cy="2522251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7F5C311F-2B5C-7EB3-B280-B8B0A3A2D978}"/>
                </a:ext>
              </a:extLst>
            </p:cNvPr>
            <p:cNvSpPr txBox="1">
              <a:spLocks/>
            </p:cNvSpPr>
            <p:nvPr/>
          </p:nvSpPr>
          <p:spPr>
            <a:xfrm>
              <a:off x="2650351" y="5298970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Document Search</a:t>
              </a:r>
              <a:endParaRPr lang="en-US" sz="5550">
                <a:cs typeface="Arial"/>
              </a:endParaRPr>
            </a:p>
          </p:txBody>
        </p:sp>
        <p:pic>
          <p:nvPicPr>
            <p:cNvPr id="13" name="Graphic 3">
              <a:extLst>
                <a:ext uri="{FF2B5EF4-FFF2-40B4-BE49-F238E27FC236}">
                  <a16:creationId xmlns:a16="http://schemas.microsoft.com/office/drawing/2014/main" id="{1D3BA5C7-62BF-1D66-F12D-13767635A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0746" y="3787030"/>
              <a:ext cx="1168288" cy="1291166"/>
            </a:xfrm>
            <a:prstGeom prst="rect">
              <a:avLst/>
            </a:prstGeom>
          </p:spPr>
        </p:pic>
        <p:sp>
          <p:nvSpPr>
            <p:cNvPr id="14" name="Arrow: Right 8">
              <a:extLst>
                <a:ext uri="{FF2B5EF4-FFF2-40B4-BE49-F238E27FC236}">
                  <a16:creationId xmlns:a16="http://schemas.microsoft.com/office/drawing/2014/main" id="{20677121-DDB0-73D6-16F1-5D6CB5E7C12A}"/>
                </a:ext>
              </a:extLst>
            </p:cNvPr>
            <p:cNvSpPr/>
            <p:nvPr/>
          </p:nvSpPr>
          <p:spPr bwMode="auto">
            <a:xfrm>
              <a:off x="2033824" y="4336772"/>
              <a:ext cx="1056685" cy="349093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 descr="Large Language Model">
            <a:extLst>
              <a:ext uri="{FF2B5EF4-FFF2-40B4-BE49-F238E27FC236}">
                <a16:creationId xmlns:a16="http://schemas.microsoft.com/office/drawing/2014/main" id="{2BEE5532-442A-D1F9-A4CF-D062C36F0620}"/>
              </a:ext>
            </a:extLst>
          </p:cNvPr>
          <p:cNvGrpSpPr/>
          <p:nvPr/>
        </p:nvGrpSpPr>
        <p:grpSpPr>
          <a:xfrm>
            <a:off x="2043402" y="3326932"/>
            <a:ext cx="6924898" cy="3186972"/>
            <a:chOff x="2033463" y="3424388"/>
            <a:chExt cx="6924898" cy="3186972"/>
          </a:xfrm>
        </p:grpSpPr>
        <p:sp>
          <p:nvSpPr>
            <p:cNvPr id="17" name="Text Placeholder 5">
              <a:extLst>
                <a:ext uri="{FF2B5EF4-FFF2-40B4-BE49-F238E27FC236}">
                  <a16:creationId xmlns:a16="http://schemas.microsoft.com/office/drawing/2014/main" id="{E92B5109-885E-EFAE-5F76-3FAE53DAFD41}"/>
                </a:ext>
              </a:extLst>
            </p:cNvPr>
            <p:cNvSpPr txBox="1">
              <a:spLocks/>
            </p:cNvSpPr>
            <p:nvPr/>
          </p:nvSpPr>
          <p:spPr>
            <a:xfrm>
              <a:off x="7166495" y="5227238"/>
              <a:ext cx="1791866" cy="138412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18" name="Graphic 2">
              <a:extLst>
                <a:ext uri="{FF2B5EF4-FFF2-40B4-BE49-F238E27FC236}">
                  <a16:creationId xmlns:a16="http://schemas.microsoft.com/office/drawing/2014/main" id="{C23532BA-4F85-7DE8-9BD6-6A115AB3F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3094" y="3424388"/>
              <a:ext cx="1627908" cy="1721555"/>
            </a:xfrm>
            <a:prstGeom prst="rect">
              <a:avLst/>
            </a:prstGeom>
          </p:spPr>
        </p:pic>
        <p:sp>
          <p:nvSpPr>
            <p:cNvPr id="19" name="Arrow: Right 10">
              <a:extLst>
                <a:ext uri="{FF2B5EF4-FFF2-40B4-BE49-F238E27FC236}">
                  <a16:creationId xmlns:a16="http://schemas.microsoft.com/office/drawing/2014/main" id="{7B13AB45-832E-83C6-85AE-68EEA2FA07CB}"/>
                </a:ext>
              </a:extLst>
            </p:cNvPr>
            <p:cNvSpPr/>
            <p:nvPr/>
          </p:nvSpPr>
          <p:spPr bwMode="auto">
            <a:xfrm>
              <a:off x="4302231" y="4336772"/>
              <a:ext cx="2850593" cy="293302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Arrow: Right 11">
              <a:extLst>
                <a:ext uri="{FF2B5EF4-FFF2-40B4-BE49-F238E27FC236}">
                  <a16:creationId xmlns:a16="http://schemas.microsoft.com/office/drawing/2014/main" id="{028AB859-F287-2EB8-7813-6865DB1F9045}"/>
                </a:ext>
              </a:extLst>
            </p:cNvPr>
            <p:cNvSpPr/>
            <p:nvPr/>
          </p:nvSpPr>
          <p:spPr bwMode="auto">
            <a:xfrm>
              <a:off x="2033463" y="3491935"/>
              <a:ext cx="5119360" cy="293302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 descr="Yes, your company perks cover underwater activities such as scuba diving lessons 1&#10;">
            <a:extLst>
              <a:ext uri="{FF2B5EF4-FFF2-40B4-BE49-F238E27FC236}">
                <a16:creationId xmlns:a16="http://schemas.microsoft.com/office/drawing/2014/main" id="{81D3ADEB-4140-6256-BAF6-115CAADA0753}"/>
              </a:ext>
            </a:extLst>
          </p:cNvPr>
          <p:cNvGrpSpPr/>
          <p:nvPr/>
        </p:nvGrpSpPr>
        <p:grpSpPr>
          <a:xfrm>
            <a:off x="8415343" y="1728219"/>
            <a:ext cx="3480724" cy="3033342"/>
            <a:chOff x="8405404" y="1825675"/>
            <a:chExt cx="3480724" cy="30333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9A49E8A-CD1A-4CA0-D465-7C8A982F0DCD}"/>
                </a:ext>
              </a:extLst>
            </p:cNvPr>
            <p:cNvGrpSpPr/>
            <p:nvPr/>
          </p:nvGrpSpPr>
          <p:grpSpPr>
            <a:xfrm>
              <a:off x="8405404" y="1825675"/>
              <a:ext cx="3480724" cy="1290070"/>
              <a:chOff x="18815883" y="2962848"/>
              <a:chExt cx="5090699" cy="2466784"/>
            </a:xfrm>
          </p:grpSpPr>
          <p:sp>
            <p:nvSpPr>
              <p:cNvPr id="25" name="Speech Bubble: Rectangle with Corners Rounded 18">
                <a:extLst>
                  <a:ext uri="{FF2B5EF4-FFF2-40B4-BE49-F238E27FC236}">
                    <a16:creationId xmlns:a16="http://schemas.microsoft.com/office/drawing/2014/main" id="{8E7C8B44-A25E-5173-888B-E11ABB01558F}"/>
                  </a:ext>
                </a:extLst>
              </p:cNvPr>
              <p:cNvSpPr/>
              <p:nvPr/>
            </p:nvSpPr>
            <p:spPr bwMode="auto">
              <a:xfrm>
                <a:off x="18815883" y="2962848"/>
                <a:ext cx="5090699" cy="2466784"/>
              </a:xfrm>
              <a:prstGeom prst="wedgeRoundRectCallout">
                <a:avLst>
                  <a:gd name="adj1" fmla="val 24202"/>
                  <a:gd name="adj2" fmla="val 65278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FD84D2AB-7AD1-FA09-70EE-8D6FC50C26D2}"/>
                  </a:ext>
                </a:extLst>
              </p:cNvPr>
              <p:cNvSpPr txBox="1"/>
              <p:nvPr/>
            </p:nvSpPr>
            <p:spPr>
              <a:xfrm>
                <a:off x="18985365" y="3395991"/>
                <a:ext cx="4751733" cy="1588976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bg1"/>
                    </a:solidFill>
                    <a:latin typeface="Segoe UI"/>
                    <a:ea typeface="Menlo"/>
                    <a:cs typeface="Menlo"/>
                  </a:rPr>
                  <a:t>Yes, your company perks cover underwater activities such as scuba diving lessons </a:t>
                </a:r>
                <a:r>
                  <a:rPr lang="en-US" sz="1800" baseline="30000" dirty="0">
                    <a:solidFill>
                      <a:schemeClr val="bg1"/>
                    </a:solidFill>
                    <a:latin typeface="Segoe UI"/>
                    <a:ea typeface="Menlo"/>
                    <a:cs typeface="Menlo"/>
                  </a:rPr>
                  <a:t>1</a:t>
                </a:r>
                <a:endParaRPr lang="en-US" sz="1800" baseline="30000" dirty="0">
                  <a:solidFill>
                    <a:schemeClr val="bg1"/>
                  </a:solidFill>
                  <a:latin typeface="Segoe UI"/>
                  <a:cs typeface="Segoe UI"/>
                </a:endParaRPr>
              </a:p>
            </p:txBody>
          </p:sp>
        </p:grpSp>
        <p:pic>
          <p:nvPicPr>
            <p:cNvPr id="23" name="Graphic 14">
              <a:extLst>
                <a:ext uri="{FF2B5EF4-FFF2-40B4-BE49-F238E27FC236}">
                  <a16:creationId xmlns:a16="http://schemas.microsoft.com/office/drawing/2014/main" id="{9C7D9676-8C8B-E9F0-9325-18E0B9CB7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70747" y="3241075"/>
              <a:ext cx="1537460" cy="1617942"/>
            </a:xfrm>
            <a:prstGeom prst="rect">
              <a:avLst/>
            </a:prstGeom>
          </p:spPr>
        </p:pic>
        <p:sp>
          <p:nvSpPr>
            <p:cNvPr id="24" name="Arrow: Right 17">
              <a:extLst>
                <a:ext uri="{FF2B5EF4-FFF2-40B4-BE49-F238E27FC236}">
                  <a16:creationId xmlns:a16="http://schemas.microsoft.com/office/drawing/2014/main" id="{6B789832-BAEB-04EA-D5CD-2F3987217E09}"/>
                </a:ext>
              </a:extLst>
            </p:cNvPr>
            <p:cNvSpPr/>
            <p:nvPr/>
          </p:nvSpPr>
          <p:spPr bwMode="auto">
            <a:xfrm>
              <a:off x="9096126" y="4392563"/>
              <a:ext cx="830562" cy="341123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 descr="Do my company perks cover underwater activities?&#10;">
            <a:extLst>
              <a:ext uri="{FF2B5EF4-FFF2-40B4-BE49-F238E27FC236}">
                <a16:creationId xmlns:a16="http://schemas.microsoft.com/office/drawing/2014/main" id="{472BD45C-E79E-F205-740F-B1A456F9C5C1}"/>
              </a:ext>
            </a:extLst>
          </p:cNvPr>
          <p:cNvGrpSpPr/>
          <p:nvPr/>
        </p:nvGrpSpPr>
        <p:grpSpPr>
          <a:xfrm>
            <a:off x="173007" y="2196548"/>
            <a:ext cx="3603650" cy="4058409"/>
            <a:chOff x="163068" y="2294004"/>
            <a:chExt cx="3603650" cy="4058409"/>
          </a:xfrm>
        </p:grpSpPr>
        <p:pic>
          <p:nvPicPr>
            <p:cNvPr id="32" name="Graphic 13">
              <a:extLst>
                <a:ext uri="{FF2B5EF4-FFF2-40B4-BE49-F238E27FC236}">
                  <a16:creationId xmlns:a16="http://schemas.microsoft.com/office/drawing/2014/main" id="{FF01692D-55B1-A42B-5B75-E4ABA8BB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D93B7EE0-7551-0A08-D0C8-70C8A9DE47D0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FCA1D30-F500-33F5-A7A0-93438F79E8D1}"/>
                </a:ext>
              </a:extLst>
            </p:cNvPr>
            <p:cNvGrpSpPr/>
            <p:nvPr/>
          </p:nvGrpSpPr>
          <p:grpSpPr>
            <a:xfrm>
              <a:off x="305871" y="2294004"/>
              <a:ext cx="3460847" cy="1041523"/>
              <a:chOff x="521530" y="4240114"/>
              <a:chExt cx="5425157" cy="1671130"/>
            </a:xfrm>
          </p:grpSpPr>
          <p:sp>
            <p:nvSpPr>
              <p:cNvPr id="35" name="Speech Bubble: Rectangle with Corners Rounded 7">
                <a:extLst>
                  <a:ext uri="{FF2B5EF4-FFF2-40B4-BE49-F238E27FC236}">
                    <a16:creationId xmlns:a16="http://schemas.microsoft.com/office/drawing/2014/main" id="{46D6D408-5217-4135-9DE3-470429CA32AE}"/>
                  </a:ext>
                </a:extLst>
              </p:cNvPr>
              <p:cNvSpPr/>
              <p:nvPr/>
            </p:nvSpPr>
            <p:spPr bwMode="auto">
              <a:xfrm>
                <a:off x="521530" y="4240114"/>
                <a:ext cx="5425157" cy="1436405"/>
              </a:xfrm>
              <a:prstGeom prst="wedgeRoundRectCallou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Text Placeholder 5">
                <a:extLst>
                  <a:ext uri="{FF2B5EF4-FFF2-40B4-BE49-F238E27FC236}">
                    <a16:creationId xmlns:a16="http://schemas.microsoft.com/office/drawing/2014/main" id="{3C828F2B-15D1-AD9E-2A0F-666CA93C2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327751"/>
                <a:ext cx="5239178" cy="158349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 dirty="0">
                    <a:solidFill>
                      <a:srgbClr val="000000"/>
                    </a:solidFill>
                    <a:latin typeface="Segoe UI"/>
                    <a:cs typeface="Segoe UI Semilight"/>
                  </a:rPr>
                  <a:t>Do my company perks cover underwater activities?</a:t>
                </a:r>
                <a:endParaRPr lang="en-US" sz="2000" dirty="0">
                  <a:solidFill>
                    <a:srgbClr val="000000"/>
                  </a:solidFill>
                  <a:latin typeface="Segoe UI"/>
                  <a:cs typeface="Segoe U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8D45B10-58CE-7050-1C57-F17F6F88C9B1}"/>
              </a:ext>
            </a:extLst>
          </p:cNvPr>
          <p:cNvSpPr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BBD55-12A0-71EE-A495-738FE6A278DF}"/>
              </a:ext>
            </a:extLst>
          </p:cNvPr>
          <p:cNvSpPr txBox="1"/>
          <p:nvPr/>
        </p:nvSpPr>
        <p:spPr>
          <a:xfrm>
            <a:off x="4120088" y="6519446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2305D86-C13E-779B-D4DF-90079A15A873}"/>
              </a:ext>
            </a:extLst>
          </p:cNvPr>
          <p:cNvSpPr/>
          <p:nvPr/>
        </p:nvSpPr>
        <p:spPr>
          <a:xfrm>
            <a:off x="11995638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C082D01-5856-849E-3099-C76F9CD3F37A}"/>
              </a:ext>
            </a:extLst>
          </p:cNvPr>
          <p:cNvSpPr/>
          <p:nvPr/>
        </p:nvSpPr>
        <p:spPr>
          <a:xfrm rot="10800000">
            <a:off x="-205101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C4880-0E27-0E88-BA95-0C664F1B6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itle 1054">
            <a:extLst>
              <a:ext uri="{FF2B5EF4-FFF2-40B4-BE49-F238E27FC236}">
                <a16:creationId xmlns:a16="http://schemas.microsoft.com/office/drawing/2014/main" id="{E36837ED-4EDD-8E39-BD9B-EFCBA4AC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benefit of RAG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5B846-0BB8-6205-5B0B-B60EE7F61604}"/>
              </a:ext>
            </a:extLst>
          </p:cNvPr>
          <p:cNvSpPr txBox="1"/>
          <p:nvPr/>
        </p:nvSpPr>
        <p:spPr>
          <a:xfrm>
            <a:off x="1249846" y="5666051"/>
            <a:ext cx="33395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Access to internal knowledge</a:t>
            </a:r>
          </a:p>
        </p:txBody>
      </p:sp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BAAF2B78-ED05-7D25-B75F-4FEAD632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94" y="1176684"/>
            <a:ext cx="6951265" cy="3494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E546D129-0EED-7675-F8D0-38F51267F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054" y="2580586"/>
            <a:ext cx="6134100" cy="364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9F5C12-3317-A3BF-7E81-6A9A58572D64}"/>
              </a:ext>
            </a:extLst>
          </p:cNvPr>
          <p:cNvSpPr txBox="1"/>
          <p:nvPr/>
        </p:nvSpPr>
        <p:spPr>
          <a:xfrm>
            <a:off x="7875103" y="1176684"/>
            <a:ext cx="34256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Up-to-date public knowledge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9EF784-BC2D-7AA6-3C68-C540EE4D9F90}"/>
              </a:ext>
            </a:extLst>
          </p:cNvPr>
          <p:cNvSpPr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6C9CE-42DE-5740-1E75-DE91846DCD4E}"/>
              </a:ext>
            </a:extLst>
          </p:cNvPr>
          <p:cNvSpPr txBox="1"/>
          <p:nvPr/>
        </p:nvSpPr>
        <p:spPr>
          <a:xfrm>
            <a:off x="4120088" y="6519446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2CE4E1C-BBD7-98F5-0383-E94CD6314D83}"/>
              </a:ext>
            </a:extLst>
          </p:cNvPr>
          <p:cNvSpPr/>
          <p:nvPr/>
        </p:nvSpPr>
        <p:spPr>
          <a:xfrm>
            <a:off x="11995638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8F82FC4-47F6-A47C-9353-5899CA7F7174}"/>
              </a:ext>
            </a:extLst>
          </p:cNvPr>
          <p:cNvSpPr/>
          <p:nvPr/>
        </p:nvSpPr>
        <p:spPr>
          <a:xfrm rot="10800000">
            <a:off x="-205101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3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85B48-2BD2-F814-17B9-39511947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Top challenges we have 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11868F-E040-7079-B8E9-4F3F85EFEB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338554"/>
          </a:xfrm>
        </p:spPr>
        <p:txBody>
          <a:bodyPr/>
          <a:lstStyle/>
          <a:p>
            <a:r>
              <a:rPr lang="en-US">
                <a:cs typeface="Segoe UI"/>
              </a:rPr>
              <a:t>Accuracy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03E50F-3B2D-E09A-8209-0BE5F1E640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227754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175895" indent="-175895"/>
            <a:r>
              <a:rPr lang="en-US" dirty="0">
                <a:cs typeface="Segoe UI"/>
              </a:rPr>
              <a:t>Optimize Chunking Strategy</a:t>
            </a:r>
          </a:p>
          <a:p>
            <a:pPr marL="175895" indent="-175895"/>
            <a:r>
              <a:rPr lang="en-US" dirty="0">
                <a:cs typeface="Segoe UI"/>
              </a:rPr>
              <a:t>Consider Editing Content or format of your document for efficient processing and chunking</a:t>
            </a:r>
            <a:endParaRPr lang="en-US" dirty="0"/>
          </a:p>
          <a:p>
            <a:pPr marL="175895" indent="-175895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403CE2B-E185-CCDB-43E1-AAECD416D4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338554"/>
          </a:xfrm>
        </p:spPr>
        <p:txBody>
          <a:bodyPr/>
          <a:lstStyle/>
          <a:p>
            <a:r>
              <a:rPr lang="en-US">
                <a:cs typeface="Segoe UI"/>
              </a:rPr>
              <a:t>Cost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F96060-2D19-FA35-F136-E55E0AC59C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23549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175895" indent="-175895"/>
            <a:r>
              <a:rPr lang="en-US">
                <a:cs typeface="Segoe UI"/>
              </a:rPr>
              <a:t>Chunk and Storage Optimization</a:t>
            </a:r>
          </a:p>
          <a:p>
            <a:pPr marL="175895" indent="-175895"/>
            <a:r>
              <a:rPr lang="en-US">
                <a:cs typeface="Segoe UI"/>
              </a:rPr>
              <a:t>Cheaper and Faster Model</a:t>
            </a:r>
          </a:p>
          <a:p>
            <a:pPr marL="175895" indent="-175895"/>
            <a:endParaRPr lang="en-US"/>
          </a:p>
          <a:p>
            <a:pPr marL="175895" indent="-175895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CF7D1-245B-89F4-1E81-FFAE4FAB09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338554"/>
          </a:xfrm>
        </p:spPr>
        <p:txBody>
          <a:bodyPr/>
          <a:lstStyle/>
          <a:p>
            <a:r>
              <a:rPr lang="en-US">
                <a:cs typeface="Segoe UI"/>
              </a:rPr>
              <a:t>Latency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36A4E63-0140-0490-67EC-696951B3D0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984885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175895" indent="-175895"/>
            <a:r>
              <a:rPr lang="en-US">
                <a:cs typeface="Segoe UI"/>
              </a:rPr>
              <a:t>Use Faster Model</a:t>
            </a:r>
          </a:p>
          <a:p>
            <a:pPr marL="175895" indent="-175895"/>
            <a:r>
              <a:rPr lang="en-US">
                <a:cs typeface="Segoe UI"/>
              </a:rPr>
              <a:t>Measure, Monitor and Iterate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458AD-6D6A-D8B7-D686-F6CEBF1EE650}"/>
              </a:ext>
            </a:extLst>
          </p:cNvPr>
          <p:cNvSpPr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CAD7A-00F3-AEC3-348B-65770335B609}"/>
              </a:ext>
            </a:extLst>
          </p:cNvPr>
          <p:cNvSpPr txBox="1"/>
          <p:nvPr/>
        </p:nvSpPr>
        <p:spPr>
          <a:xfrm>
            <a:off x="4120088" y="6519446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CB0C123-C89E-A10B-B49E-895D40201E09}"/>
              </a:ext>
            </a:extLst>
          </p:cNvPr>
          <p:cNvSpPr/>
          <p:nvPr/>
        </p:nvSpPr>
        <p:spPr>
          <a:xfrm>
            <a:off x="11995638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396AE65-1634-AFEB-D404-3899A5126C99}"/>
              </a:ext>
            </a:extLst>
          </p:cNvPr>
          <p:cNvSpPr/>
          <p:nvPr/>
        </p:nvSpPr>
        <p:spPr>
          <a:xfrm rot="10800000">
            <a:off x="-205101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9698-340E-5328-DF61-2624B4C0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3"/>
            <a:ext cx="4158362" cy="1107996"/>
          </a:xfrm>
        </p:spPr>
        <p:txBody>
          <a:bodyPr anchor="t"/>
          <a:lstStyle/>
          <a:p>
            <a:r>
              <a:rPr lang="en-US"/>
              <a:t>What is Azure AI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4260-C331-B38F-D73C-E02D3A212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304081"/>
            <a:ext cx="4911578" cy="357020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Azure AI Search (AZS) is an </a:t>
            </a:r>
            <a:br>
              <a:rPr lang="en-US" sz="2000" dirty="0"/>
            </a:br>
            <a:r>
              <a:rPr lang="en-US" sz="2000" dirty="0"/>
              <a:t>Information Retrieval solution</a:t>
            </a:r>
          </a:p>
          <a:p>
            <a:pPr marL="0" indent="0">
              <a:buNone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today’s most popular use case? </a:t>
            </a:r>
          </a:p>
          <a:p>
            <a:pPr marL="0" indent="0">
              <a:buNone/>
            </a:pP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80000">
                      <a:srgbClr val="8DC8E8"/>
                    </a:gs>
                    <a:gs pos="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  <a:t>Retrieval Augmented Generation (RAG)</a:t>
            </a:r>
          </a:p>
        </p:txBody>
      </p:sp>
      <p:pic>
        <p:nvPicPr>
          <p:cNvPr id="7" name="Picture 4" descr="Search over Azure Blob Storage content - Azure AI Search | Microsoft Learn">
            <a:extLst>
              <a:ext uri="{FF2B5EF4-FFF2-40B4-BE49-F238E27FC236}">
                <a16:creationId xmlns:a16="http://schemas.microsoft.com/office/drawing/2014/main" id="{94771B09-1FC0-643B-D032-172747686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31" y="701676"/>
            <a:ext cx="3647821" cy="2360144"/>
          </a:xfrm>
          <a:prstGeom prst="roundRect">
            <a:avLst>
              <a:gd name="adj" fmla="val 500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5BD7BB0-5686-48D8-5C01-D063FA3E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30" y="3218802"/>
            <a:ext cx="3647821" cy="2893252"/>
          </a:xfrm>
          <a:prstGeom prst="roundRect">
            <a:avLst>
              <a:gd name="adj" fmla="val 3074"/>
            </a:avLst>
          </a:prstGeom>
          <a:ln>
            <a:noFill/>
          </a:ln>
        </p:spPr>
      </p:pic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856067FA-B02B-F363-8D87-379F58FEC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4200" y="2000114"/>
            <a:ext cx="4167188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D220B6-FD0C-D5C6-998E-4F01479DA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9173" y="3124200"/>
            <a:ext cx="2023696" cy="834808"/>
          </a:xfrm>
          <a:prstGeom prst="roundRect">
            <a:avLst>
              <a:gd name="adj" fmla="val 4829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146304" rIns="2520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ln w="3175">
                  <a:noFill/>
                </a:ln>
                <a:gradFill flip="none" rotWithShape="1">
                  <a:gsLst>
                    <a:gs pos="80000">
                      <a:srgbClr val="8DC8E8"/>
                    </a:gs>
                    <a:gs pos="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Text, Vector, Hybrid Search</a:t>
            </a: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13E4AFFA-DB28-4746-988F-47F6B1620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42665" y="3124200"/>
            <a:ext cx="2023696" cy="834808"/>
          </a:xfrm>
          <a:prstGeom prst="roundRect">
            <a:avLst>
              <a:gd name="adj" fmla="val 4829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146304" rIns="2520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ln w="3175">
                  <a:noFill/>
                </a:ln>
                <a:gradFill flip="none" rotWithShape="1">
                  <a:gsLst>
                    <a:gs pos="80000">
                      <a:srgbClr val="8DC8E8"/>
                    </a:gs>
                    <a:gs pos="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Content understanding</a:t>
            </a:r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696D15D4-EAFE-4EF8-8B37-FDFF5F62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9173" y="4023076"/>
            <a:ext cx="2023696" cy="834808"/>
          </a:xfrm>
          <a:prstGeom prst="roundRect">
            <a:avLst>
              <a:gd name="adj" fmla="val 4829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146304" rIns="2520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ln w="3175">
                  <a:noFill/>
                </a:ln>
                <a:gradFill flip="none" rotWithShape="1">
                  <a:gsLst>
                    <a:gs pos="80000">
                      <a:srgbClr val="8DC8E8"/>
                    </a:gs>
                    <a:gs pos="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Semantic </a:t>
            </a:r>
            <a:br>
              <a:rPr lang="en-US" sz="1400" b="1">
                <a:ln w="3175">
                  <a:noFill/>
                </a:ln>
                <a:gradFill flip="none" rotWithShape="1">
                  <a:gsLst>
                    <a:gs pos="80000">
                      <a:srgbClr val="8DC8E8"/>
                    </a:gs>
                    <a:gs pos="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</a:br>
            <a:r>
              <a:rPr lang="en-US" sz="1400" b="1">
                <a:ln w="3175">
                  <a:noFill/>
                </a:ln>
                <a:gradFill flip="none" rotWithShape="1">
                  <a:gsLst>
                    <a:gs pos="80000">
                      <a:srgbClr val="8DC8E8"/>
                    </a:gs>
                    <a:gs pos="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Ranking</a:t>
            </a: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64B9D602-FAE1-A448-066A-865FF91A6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42665" y="4023076"/>
            <a:ext cx="2023696" cy="834808"/>
          </a:xfrm>
          <a:prstGeom prst="roundRect">
            <a:avLst>
              <a:gd name="adj" fmla="val 4829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146304" rIns="2520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ln w="3175">
                  <a:noFill/>
                </a:ln>
                <a:gradFill flip="none" rotWithShape="1">
                  <a:gsLst>
                    <a:gs pos="80000">
                      <a:srgbClr val="8DC8E8"/>
                    </a:gs>
                    <a:gs pos="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&amp; much </a:t>
            </a:r>
            <a:br>
              <a:rPr lang="en-US" sz="1400" b="1">
                <a:ln w="3175">
                  <a:noFill/>
                </a:ln>
                <a:gradFill flip="none" rotWithShape="1">
                  <a:gsLst>
                    <a:gs pos="80000">
                      <a:srgbClr val="8DC8E8"/>
                    </a:gs>
                    <a:gs pos="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</a:br>
            <a:r>
              <a:rPr lang="en-US" sz="1400" b="1">
                <a:ln w="3175">
                  <a:noFill/>
                </a:ln>
                <a:gradFill flip="none" rotWithShape="1">
                  <a:gsLst>
                    <a:gs pos="80000">
                      <a:srgbClr val="8DC8E8"/>
                    </a:gs>
                    <a:gs pos="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more</a:t>
            </a:r>
          </a:p>
        </p:txBody>
      </p:sp>
      <p:sp>
        <p:nvSpPr>
          <p:cNvPr id="16" name="Rectangle: Rounded Corners 10">
            <a:extLst>
              <a:ext uri="{FF2B5EF4-FFF2-40B4-BE49-F238E27FC236}">
                <a16:creationId xmlns:a16="http://schemas.microsoft.com/office/drawing/2014/main" id="{397BE606-ABDD-B5A6-0883-CEDEC0FA6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19787" y="585788"/>
            <a:ext cx="5978525" cy="5683249"/>
          </a:xfrm>
          <a:prstGeom prst="roundRect">
            <a:avLst>
              <a:gd name="adj" fmla="val 2361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CB662C-77ED-5683-CF1C-6F8E3E3F6C13}"/>
              </a:ext>
            </a:extLst>
          </p:cNvPr>
          <p:cNvSpPr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01923-D0B3-54B4-5212-1947AA7BDFF9}"/>
              </a:ext>
            </a:extLst>
          </p:cNvPr>
          <p:cNvSpPr txBox="1"/>
          <p:nvPr/>
        </p:nvSpPr>
        <p:spPr>
          <a:xfrm>
            <a:off x="4120088" y="6519446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D27CAC5-A273-39FC-7F7B-16C37D688843}"/>
              </a:ext>
            </a:extLst>
          </p:cNvPr>
          <p:cNvSpPr/>
          <p:nvPr/>
        </p:nvSpPr>
        <p:spPr>
          <a:xfrm>
            <a:off x="11995638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6FA196F-6A47-F184-6989-5596B9EA3928}"/>
              </a:ext>
            </a:extLst>
          </p:cNvPr>
          <p:cNvSpPr/>
          <p:nvPr/>
        </p:nvSpPr>
        <p:spPr>
          <a:xfrm rot="10800000">
            <a:off x="-205101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8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F3F3F"/>
      </a:dk2>
      <a:lt2>
        <a:srgbClr val="E5DEDB"/>
      </a:lt2>
      <a:accent1>
        <a:srgbClr val="324147"/>
      </a:accent1>
      <a:accent2>
        <a:srgbClr val="0093DD"/>
      </a:accent2>
      <a:accent3>
        <a:srgbClr val="107E7E"/>
      </a:accent3>
      <a:accent4>
        <a:srgbClr val="73158D"/>
      </a:accent4>
      <a:accent5>
        <a:srgbClr val="C9421D"/>
      </a:accent5>
      <a:accent6>
        <a:srgbClr val="199F1F"/>
      </a:accent6>
      <a:hlink>
        <a:srgbClr val="2998E3"/>
      </a:hlink>
      <a:folHlink>
        <a:srgbClr val="F110F6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TA Template">
  <a:themeElements>
    <a:clrScheme name="Custom 4">
      <a:dk1>
        <a:srgbClr val="091F2C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FastTrackforAzure_Template_DARK_2024.potx  -  version 2.0: 3/12/2024 3:22 PM  -  Read-Only" id="{88E78C75-0C88-4AF0-AB9B-7623C1354020}" vid="{FA63AD04-D878-48E5-AC4D-7B1EE7724ECC}"/>
    </a:ext>
  </a:extLst>
</a:theme>
</file>

<file path=ppt/theme/theme3.xml><?xml version="1.0" encoding="utf-8"?>
<a:theme xmlns:a="http://schemas.openxmlformats.org/drawingml/2006/main" name="1_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F3F3F"/>
    </a:dk2>
    <a:lt2>
      <a:srgbClr val="E5DEDB"/>
    </a:lt2>
    <a:accent1>
      <a:srgbClr val="324147"/>
    </a:accent1>
    <a:accent2>
      <a:srgbClr val="0093DD"/>
    </a:accent2>
    <a:accent3>
      <a:srgbClr val="107E7E"/>
    </a:accent3>
    <a:accent4>
      <a:srgbClr val="73158D"/>
    </a:accent4>
    <a:accent5>
      <a:srgbClr val="C9421D"/>
    </a:accent5>
    <a:accent6>
      <a:srgbClr val="199F1F"/>
    </a:accent6>
    <a:hlink>
      <a:srgbClr val="2998E3"/>
    </a:hlink>
    <a:folHlink>
      <a:srgbClr val="F110F6"/>
    </a:folHlink>
  </a:clrScheme>
</a:themeOverride>
</file>

<file path=ppt/theme/themeOverride2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F3F3F"/>
    </a:dk2>
    <a:lt2>
      <a:srgbClr val="E5DEDB"/>
    </a:lt2>
    <a:accent1>
      <a:srgbClr val="324147"/>
    </a:accent1>
    <a:accent2>
      <a:srgbClr val="0093DD"/>
    </a:accent2>
    <a:accent3>
      <a:srgbClr val="107E7E"/>
    </a:accent3>
    <a:accent4>
      <a:srgbClr val="73158D"/>
    </a:accent4>
    <a:accent5>
      <a:srgbClr val="C9421D"/>
    </a:accent5>
    <a:accent6>
      <a:srgbClr val="199F1F"/>
    </a:accent6>
    <a:hlink>
      <a:srgbClr val="2998E3"/>
    </a:hlink>
    <a:folHlink>
      <a:srgbClr val="F110F6"/>
    </a:folHlink>
  </a:clrScheme>
</a:themeOverride>
</file>

<file path=ppt/theme/themeOverride3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F3F3F"/>
    </a:dk2>
    <a:lt2>
      <a:srgbClr val="E5DEDB"/>
    </a:lt2>
    <a:accent1>
      <a:srgbClr val="324147"/>
    </a:accent1>
    <a:accent2>
      <a:srgbClr val="0093DD"/>
    </a:accent2>
    <a:accent3>
      <a:srgbClr val="107E7E"/>
    </a:accent3>
    <a:accent4>
      <a:srgbClr val="73158D"/>
    </a:accent4>
    <a:accent5>
      <a:srgbClr val="C9421D"/>
    </a:accent5>
    <a:accent6>
      <a:srgbClr val="199F1F"/>
    </a:accent6>
    <a:hlink>
      <a:srgbClr val="2998E3"/>
    </a:hlink>
    <a:folHlink>
      <a:srgbClr val="F110F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7bcf79-b679-40f8-be69-68cade67a1ba" xsi:nil="true"/>
    <lcf76f155ced4ddcb4097134ff3c332f xmlns="d6b31ee8-d8e5-4736-9888-27fda560a1c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8177DC1C906C64AA07F25FA26C82E7D" ma:contentTypeVersion="14" ma:contentTypeDescription="Crear nuevo documento." ma:contentTypeScope="" ma:versionID="0c062783e9d1dd705d1529668cd3e9f9">
  <xsd:schema xmlns:xsd="http://www.w3.org/2001/XMLSchema" xmlns:xs="http://www.w3.org/2001/XMLSchema" xmlns:p="http://schemas.microsoft.com/office/2006/metadata/properties" xmlns:ns2="d6b31ee8-d8e5-4736-9888-27fda560a1cd" xmlns:ns3="4c7bcf79-b679-40f8-be69-68cade67a1ba" targetNamespace="http://schemas.microsoft.com/office/2006/metadata/properties" ma:root="true" ma:fieldsID="51b6f8ab890298047cf34d384731a85c" ns2:_="" ns3:_="">
    <xsd:import namespace="d6b31ee8-d8e5-4736-9888-27fda560a1cd"/>
    <xsd:import namespace="4c7bcf79-b679-40f8-be69-68cade67a1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31ee8-d8e5-4736-9888-27fda560a1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a8fcfbf5-f95c-43bd-b397-6f9b77b76c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bcf79-b679-40f8-be69-68cade67a1b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206eedd-aa39-4993-bec3-cc8fd7acb6aa}" ma:internalName="TaxCatchAll" ma:showField="CatchAllData" ma:web="4c7bcf79-b679-40f8-be69-68cade67a1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4c7bcf79-b679-40f8-be69-68cade67a1ba"/>
    <ds:schemaRef ds:uri="d6b31ee8-d8e5-4736-9888-27fda560a1c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58386CD-59D2-4BC4-8FE7-40F4419B0498}">
  <ds:schemaRefs>
    <ds:schemaRef ds:uri="4c7bcf79-b679-40f8-be69-68cade67a1ba"/>
    <ds:schemaRef ds:uri="d6b31ee8-d8e5-4736-9888-27fda560a1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255</Words>
  <Application>Microsoft Office PowerPoint</Application>
  <PresentationFormat>Widescreen</PresentationFormat>
  <Paragraphs>59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Consolas</vt:lpstr>
      <vt:lpstr>Segoe Sans Text</vt:lpstr>
      <vt:lpstr>Segoe Sans Text Semibold</vt:lpstr>
      <vt:lpstr>Segoe UI</vt:lpstr>
      <vt:lpstr>Segoe UI Black</vt:lpstr>
      <vt:lpstr>Segoe UI Semibold</vt:lpstr>
      <vt:lpstr>Segoe UI Semilight</vt:lpstr>
      <vt:lpstr>Wingdings</vt:lpstr>
      <vt:lpstr>Office Theme</vt:lpstr>
      <vt:lpstr>FTA Template</vt:lpstr>
      <vt:lpstr>1_Microsoft Build 16:9 Template Dark</vt:lpstr>
      <vt:lpstr>RAG Retrieval Augmented Generation</vt:lpstr>
      <vt:lpstr>¡Gracias sponsors!</vt:lpstr>
      <vt:lpstr>Bringing Private Knowledge to LLMs</vt:lpstr>
      <vt:lpstr>RAG – Retrieval Augmented Generation</vt:lpstr>
      <vt:lpstr>The benefit of RAG</vt:lpstr>
      <vt:lpstr>Top challenges we have </vt:lpstr>
      <vt:lpstr>What is Azure AI Search?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Rodrigo Liberoff Vázquez</cp:lastModifiedBy>
  <cp:revision>38</cp:revision>
  <dcterms:created xsi:type="dcterms:W3CDTF">2020-02-08T21:32:28Z</dcterms:created>
  <dcterms:modified xsi:type="dcterms:W3CDTF">2024-11-28T12:02:59Z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0x01010018177DC1C906C64AA07F25FA26C82E7D</vt:lpwstr>
  </property>
  <property fmtid="{D5CDD505-2E9C-101B-9397-08002B2CF9AE}" pid="3" name="MediaServiceImageTags">
    <vt:lpwstr/>
  </property>
</Properties>
</file>